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1"/>
  </p:sldMasterIdLst>
  <p:notesMasterIdLst>
    <p:notesMasterId r:id="rId11"/>
  </p:notesMasterIdLst>
  <p:sldIdLst>
    <p:sldId id="272" r:id="rId2"/>
    <p:sldId id="268" r:id="rId3"/>
    <p:sldId id="273" r:id="rId4"/>
    <p:sldId id="257" r:id="rId5"/>
    <p:sldId id="274" r:id="rId6"/>
    <p:sldId id="275" r:id="rId7"/>
    <p:sldId id="276" r:id="rId8"/>
    <p:sldId id="277" r:id="rId9"/>
    <p:sldId id="278" r:id="rId1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032E"/>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p:restoredTop sz="96405"/>
  </p:normalViewPr>
  <p:slideViewPr>
    <p:cSldViewPr snapToGrid="0" snapToObjects="1">
      <p:cViewPr varScale="1">
        <p:scale>
          <a:sx n="113" d="100"/>
          <a:sy n="113"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Oswald" panose="02000303000000000000" pitchFamily="2" charset="0"/>
              <a:ea typeface="+mn-ea"/>
              <a:cs typeface="+mn-cs"/>
            </a:defRPr>
          </a:pPr>
          <a:endParaRPr lang="es-ES"/>
        </a:p>
      </c:txPr>
    </c:title>
    <c:autoTitleDeleted val="0"/>
    <c:plotArea>
      <c:layout/>
      <c:barChart>
        <c:barDir val="col"/>
        <c:grouping val="clustered"/>
        <c:varyColors val="0"/>
        <c:ser>
          <c:idx val="0"/>
          <c:order val="0"/>
          <c:tx>
            <c:strRef>
              <c:f>Hoja1!$B$1</c:f>
              <c:strCache>
                <c:ptCount val="1"/>
                <c:pt idx="0">
                  <c:v>Serie 1</c:v>
                </c:pt>
              </c:strCache>
            </c:strRef>
          </c:tx>
          <c:spPr>
            <a:solidFill>
              <a:schemeClr val="accent1"/>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BBC-4FEC-B3A6-BDCDB4FFC9D1}"/>
            </c:ext>
          </c:extLst>
        </c:ser>
        <c:ser>
          <c:idx val="1"/>
          <c:order val="1"/>
          <c:tx>
            <c:strRef>
              <c:f>Hoja1!$C$1</c:f>
              <c:strCache>
                <c:ptCount val="1"/>
                <c:pt idx="0">
                  <c:v>Serie 2</c:v>
                </c:pt>
              </c:strCache>
            </c:strRef>
          </c:tx>
          <c:spPr>
            <a:solidFill>
              <a:schemeClr val="accent2"/>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BBC-4FEC-B3A6-BDCDB4FFC9D1}"/>
            </c:ext>
          </c:extLst>
        </c:ser>
        <c:ser>
          <c:idx val="2"/>
          <c:order val="2"/>
          <c:tx>
            <c:strRef>
              <c:f>Hoja1!$D$1</c:f>
              <c:strCache>
                <c:ptCount val="1"/>
                <c:pt idx="0">
                  <c:v>Serie 3</c:v>
                </c:pt>
              </c:strCache>
            </c:strRef>
          </c:tx>
          <c:spPr>
            <a:solidFill>
              <a:schemeClr val="accent3"/>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BBC-4FEC-B3A6-BDCDB4FFC9D1}"/>
            </c:ext>
          </c:extLst>
        </c:ser>
        <c:dLbls>
          <c:showLegendKey val="0"/>
          <c:showVal val="0"/>
          <c:showCatName val="0"/>
          <c:showSerName val="0"/>
          <c:showPercent val="0"/>
          <c:showBubbleSize val="0"/>
        </c:dLbls>
        <c:gapWidth val="219"/>
        <c:overlap val="-27"/>
        <c:axId val="542971888"/>
        <c:axId val="542973200"/>
      </c:barChart>
      <c:catAx>
        <c:axId val="54297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Oswald" panose="02000303000000000000" pitchFamily="2" charset="0"/>
                <a:ea typeface="+mn-ea"/>
                <a:cs typeface="+mn-cs"/>
              </a:defRPr>
            </a:pPr>
            <a:endParaRPr lang="es-ES"/>
          </a:p>
        </c:txPr>
        <c:crossAx val="542973200"/>
        <c:crosses val="autoZero"/>
        <c:auto val="1"/>
        <c:lblAlgn val="ctr"/>
        <c:lblOffset val="100"/>
        <c:noMultiLvlLbl val="0"/>
      </c:catAx>
      <c:valAx>
        <c:axId val="542973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Oswald" panose="02000303000000000000" pitchFamily="2" charset="0"/>
                <a:ea typeface="+mn-ea"/>
                <a:cs typeface="+mn-cs"/>
              </a:defRPr>
            </a:pPr>
            <a:endParaRPr lang="es-ES"/>
          </a:p>
        </c:txPr>
        <c:crossAx val="542971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Oswald" panose="02000303000000000000" pitchFamily="2" charset="0"/>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Oswald" panose="02000303000000000000" pitchFamily="2" charset="0"/>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E51146-C1B4-4FC8-9652-7D34C0116992}" type="datetimeFigureOut">
              <a:rPr lang="es-ES" smtClean="0"/>
              <a:t>11/03/2024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4D110E-C786-4140-80BB-F07073888ADE}" type="slidenum">
              <a:rPr lang="es-ES" smtClean="0"/>
              <a:t>‹Nº›</a:t>
            </a:fld>
            <a:endParaRPr lang="es-ES"/>
          </a:p>
        </p:txBody>
      </p:sp>
    </p:spTree>
    <p:extLst>
      <p:ext uri="{BB962C8B-B14F-4D97-AF65-F5344CB8AC3E}">
        <p14:creationId xmlns:p14="http://schemas.microsoft.com/office/powerpoint/2010/main" val="978867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ee66ead53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ee66ead53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1ee5e2f3b5f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1ee5e2f3b5f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a:extLst>
            <a:ext uri="{FF2B5EF4-FFF2-40B4-BE49-F238E27FC236}">
              <a16:creationId xmlns:a16="http://schemas.microsoft.com/office/drawing/2014/main" id="{84D0F982-CB27-5ADC-EC00-6BB021DC3220}"/>
            </a:ext>
          </a:extLst>
        </p:cNvPr>
        <p:cNvGrpSpPr/>
        <p:nvPr/>
      </p:nvGrpSpPr>
      <p:grpSpPr>
        <a:xfrm>
          <a:off x="0" y="0"/>
          <a:ext cx="0" cy="0"/>
          <a:chOff x="0" y="0"/>
          <a:chExt cx="0" cy="0"/>
        </a:xfrm>
      </p:grpSpPr>
      <p:sp>
        <p:nvSpPr>
          <p:cNvPr id="169" name="Google Shape;169;g1ee5e2f3b5f_0_19:notes">
            <a:extLst>
              <a:ext uri="{FF2B5EF4-FFF2-40B4-BE49-F238E27FC236}">
                <a16:creationId xmlns:a16="http://schemas.microsoft.com/office/drawing/2014/main" id="{EFFD3BCE-3D21-3AA0-407A-720D304F2E7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1ee5e2f3b5f_0_19:notes">
            <a:extLst>
              <a:ext uri="{FF2B5EF4-FFF2-40B4-BE49-F238E27FC236}">
                <a16:creationId xmlns:a16="http://schemas.microsoft.com/office/drawing/2014/main" id="{920BE9DD-50A4-25F2-3E65-58D7DEC55DD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1371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ee8adfe0ee_1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ee8adfe0ee_1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a:extLst>
            <a:ext uri="{FF2B5EF4-FFF2-40B4-BE49-F238E27FC236}">
              <a16:creationId xmlns:a16="http://schemas.microsoft.com/office/drawing/2014/main" id="{709C0921-F813-646C-BE5B-F8F7D1AD7C10}"/>
            </a:ext>
          </a:extLst>
        </p:cNvPr>
        <p:cNvGrpSpPr/>
        <p:nvPr/>
      </p:nvGrpSpPr>
      <p:grpSpPr>
        <a:xfrm>
          <a:off x="0" y="0"/>
          <a:ext cx="0" cy="0"/>
          <a:chOff x="0" y="0"/>
          <a:chExt cx="0" cy="0"/>
        </a:xfrm>
      </p:grpSpPr>
      <p:sp>
        <p:nvSpPr>
          <p:cNvPr id="96" name="Google Shape;96;g1ee8adfe0ee_10_0:notes">
            <a:extLst>
              <a:ext uri="{FF2B5EF4-FFF2-40B4-BE49-F238E27FC236}">
                <a16:creationId xmlns:a16="http://schemas.microsoft.com/office/drawing/2014/main" id="{527FC10E-B8EE-A648-084F-AF3EBC05990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ee8adfe0ee_10_0:notes">
            <a:extLst>
              <a:ext uri="{FF2B5EF4-FFF2-40B4-BE49-F238E27FC236}">
                <a16:creationId xmlns:a16="http://schemas.microsoft.com/office/drawing/2014/main" id="{5BBE8A63-6E43-D5AC-0F96-3B32F201981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7895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a:extLst>
            <a:ext uri="{FF2B5EF4-FFF2-40B4-BE49-F238E27FC236}">
              <a16:creationId xmlns:a16="http://schemas.microsoft.com/office/drawing/2014/main" id="{09B0DD10-920E-D151-F5FA-9E2A76279A6F}"/>
            </a:ext>
          </a:extLst>
        </p:cNvPr>
        <p:cNvGrpSpPr/>
        <p:nvPr/>
      </p:nvGrpSpPr>
      <p:grpSpPr>
        <a:xfrm>
          <a:off x="0" y="0"/>
          <a:ext cx="0" cy="0"/>
          <a:chOff x="0" y="0"/>
          <a:chExt cx="0" cy="0"/>
        </a:xfrm>
      </p:grpSpPr>
      <p:sp>
        <p:nvSpPr>
          <p:cNvPr id="96" name="Google Shape;96;g1ee8adfe0ee_10_0:notes">
            <a:extLst>
              <a:ext uri="{FF2B5EF4-FFF2-40B4-BE49-F238E27FC236}">
                <a16:creationId xmlns:a16="http://schemas.microsoft.com/office/drawing/2014/main" id="{8B5ED048-AF11-1674-CC9A-CDB3F5952C6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ee8adfe0ee_10_0:notes">
            <a:extLst>
              <a:ext uri="{FF2B5EF4-FFF2-40B4-BE49-F238E27FC236}">
                <a16:creationId xmlns:a16="http://schemas.microsoft.com/office/drawing/2014/main" id="{729097D5-54A3-9CC6-2ACD-93C31F02D75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58715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a:extLst>
            <a:ext uri="{FF2B5EF4-FFF2-40B4-BE49-F238E27FC236}">
              <a16:creationId xmlns:a16="http://schemas.microsoft.com/office/drawing/2014/main" id="{99263CEB-EBAC-D2FA-C28C-0F1C7E52F374}"/>
            </a:ext>
          </a:extLst>
        </p:cNvPr>
        <p:cNvGrpSpPr/>
        <p:nvPr/>
      </p:nvGrpSpPr>
      <p:grpSpPr>
        <a:xfrm>
          <a:off x="0" y="0"/>
          <a:ext cx="0" cy="0"/>
          <a:chOff x="0" y="0"/>
          <a:chExt cx="0" cy="0"/>
        </a:xfrm>
      </p:grpSpPr>
      <p:sp>
        <p:nvSpPr>
          <p:cNvPr id="96" name="Google Shape;96;g1ee8adfe0ee_10_0:notes">
            <a:extLst>
              <a:ext uri="{FF2B5EF4-FFF2-40B4-BE49-F238E27FC236}">
                <a16:creationId xmlns:a16="http://schemas.microsoft.com/office/drawing/2014/main" id="{577CDB14-64C1-353E-572F-F45755C61E8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ee8adfe0ee_10_0:notes">
            <a:extLst>
              <a:ext uri="{FF2B5EF4-FFF2-40B4-BE49-F238E27FC236}">
                <a16:creationId xmlns:a16="http://schemas.microsoft.com/office/drawing/2014/main" id="{4BDE4CEA-78F5-03C6-6E79-8B610F9DC2B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9471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a:extLst>
            <a:ext uri="{FF2B5EF4-FFF2-40B4-BE49-F238E27FC236}">
              <a16:creationId xmlns:a16="http://schemas.microsoft.com/office/drawing/2014/main" id="{707BA046-869D-7680-BC9B-8425EEA54C57}"/>
            </a:ext>
          </a:extLst>
        </p:cNvPr>
        <p:cNvGrpSpPr/>
        <p:nvPr/>
      </p:nvGrpSpPr>
      <p:grpSpPr>
        <a:xfrm>
          <a:off x="0" y="0"/>
          <a:ext cx="0" cy="0"/>
          <a:chOff x="0" y="0"/>
          <a:chExt cx="0" cy="0"/>
        </a:xfrm>
      </p:grpSpPr>
      <p:sp>
        <p:nvSpPr>
          <p:cNvPr id="96" name="Google Shape;96;g1ee8adfe0ee_10_0:notes">
            <a:extLst>
              <a:ext uri="{FF2B5EF4-FFF2-40B4-BE49-F238E27FC236}">
                <a16:creationId xmlns:a16="http://schemas.microsoft.com/office/drawing/2014/main" id="{DACCF31D-C2BA-C4A0-2C47-B2424B06D57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ee8adfe0ee_10_0:notes">
            <a:extLst>
              <a:ext uri="{FF2B5EF4-FFF2-40B4-BE49-F238E27FC236}">
                <a16:creationId xmlns:a16="http://schemas.microsoft.com/office/drawing/2014/main" id="{104BC51A-D1EB-4282-30F2-E7DC0373224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5431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a:extLst>
            <a:ext uri="{FF2B5EF4-FFF2-40B4-BE49-F238E27FC236}">
              <a16:creationId xmlns:a16="http://schemas.microsoft.com/office/drawing/2014/main" id="{0C021E83-1D11-0F68-038E-6999AA6BCF39}"/>
            </a:ext>
          </a:extLst>
        </p:cNvPr>
        <p:cNvGrpSpPr/>
        <p:nvPr/>
      </p:nvGrpSpPr>
      <p:grpSpPr>
        <a:xfrm>
          <a:off x="0" y="0"/>
          <a:ext cx="0" cy="0"/>
          <a:chOff x="0" y="0"/>
          <a:chExt cx="0" cy="0"/>
        </a:xfrm>
      </p:grpSpPr>
      <p:sp>
        <p:nvSpPr>
          <p:cNvPr id="169" name="Google Shape;169;g1ee5e2f3b5f_0_19:notes">
            <a:extLst>
              <a:ext uri="{FF2B5EF4-FFF2-40B4-BE49-F238E27FC236}">
                <a16:creationId xmlns:a16="http://schemas.microsoft.com/office/drawing/2014/main" id="{5E9679C3-6011-A6C3-A7F8-C8CF7432553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1ee5e2f3b5f_0_19:notes">
            <a:extLst>
              <a:ext uri="{FF2B5EF4-FFF2-40B4-BE49-F238E27FC236}">
                <a16:creationId xmlns:a16="http://schemas.microsoft.com/office/drawing/2014/main" id="{39513678-B25B-F793-7D39-D0C8E7489C2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167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305795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325928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394452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2643491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74724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360313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272483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361856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186420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82112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0"/>
          <p:cNvSpPr>
            <a:spLocks noGrp="1"/>
          </p:cNvSpPr>
          <p:nvPr>
            <p:ph type="pic" idx="2"/>
          </p:nvPr>
        </p:nvSpPr>
        <p:spPr>
          <a:xfrm>
            <a:off x="5183188" y="987425"/>
            <a:ext cx="6172200" cy="4873625"/>
          </a:xfrm>
          <a:prstGeom prst="rect">
            <a:avLst/>
          </a:prstGeom>
          <a:noFill/>
          <a:ln>
            <a:noFill/>
          </a:ln>
        </p:spPr>
      </p:sp>
      <p:sp>
        <p:nvSpPr>
          <p:cNvPr id="69" name="Google Shape;69;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2145524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13">
            <a:alphaModFix/>
          </a:blip>
          <a:srcRect b="15604"/>
          <a:stretch/>
        </p:blipFill>
        <p:spPr>
          <a:xfrm>
            <a:off x="0" y="0"/>
            <a:ext cx="12192000" cy="6857998"/>
          </a:xfrm>
          <a:prstGeom prst="rect">
            <a:avLst/>
          </a:prstGeom>
          <a:noFill/>
          <a:ln>
            <a:noFill/>
          </a:ln>
        </p:spPr>
      </p:pic>
      <p:grpSp>
        <p:nvGrpSpPr>
          <p:cNvPr id="7" name="Google Shape;7;p1"/>
          <p:cNvGrpSpPr/>
          <p:nvPr/>
        </p:nvGrpSpPr>
        <p:grpSpPr>
          <a:xfrm>
            <a:off x="10943664" y="-52"/>
            <a:ext cx="1245319" cy="6857697"/>
            <a:chOff x="10950525" y="35050"/>
            <a:chExt cx="1239000" cy="6822900"/>
          </a:xfrm>
        </p:grpSpPr>
        <p:sp>
          <p:nvSpPr>
            <p:cNvPr id="8" name="Google Shape;8;p1"/>
            <p:cNvSpPr/>
            <p:nvPr/>
          </p:nvSpPr>
          <p:spPr>
            <a:xfrm flipH="1">
              <a:off x="10950525" y="2554450"/>
              <a:ext cx="1239000" cy="4303500"/>
            </a:xfrm>
            <a:prstGeom prst="rtTriangle">
              <a:avLst/>
            </a:prstGeom>
            <a:solidFill>
              <a:srgbClr val="FF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 name="Google Shape;9;p1"/>
            <p:cNvSpPr/>
            <p:nvPr/>
          </p:nvSpPr>
          <p:spPr>
            <a:xfrm rot="10800000">
              <a:off x="10950525" y="35050"/>
              <a:ext cx="1239000" cy="2519400"/>
            </a:xfrm>
            <a:prstGeom prst="rtTriangle">
              <a:avLst/>
            </a:prstGeom>
            <a:solidFill>
              <a:srgbClr val="CC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CO">
                  <a:latin typeface="Calibri"/>
                  <a:ea typeface="Calibri"/>
                  <a:cs typeface="Calibri"/>
                  <a:sym typeface="Calibri"/>
                </a:rPr>
                <a:t> </a:t>
              </a:r>
              <a:endParaRPr>
                <a:latin typeface="Calibri"/>
                <a:ea typeface="Calibri"/>
                <a:cs typeface="Calibri"/>
                <a:sym typeface="Calibri"/>
              </a:endParaRPr>
            </a:p>
          </p:txBody>
        </p:sp>
        <p:pic>
          <p:nvPicPr>
            <p:cNvPr id="10" name="Google Shape;10;p1"/>
            <p:cNvPicPr preferRelativeResize="0"/>
            <p:nvPr/>
          </p:nvPicPr>
          <p:blipFill>
            <a:blip r:embed="rId14">
              <a:alphaModFix/>
            </a:blip>
            <a:stretch>
              <a:fillRect/>
            </a:stretch>
          </p:blipFill>
          <p:spPr>
            <a:xfrm>
              <a:off x="11161009" y="6465999"/>
              <a:ext cx="949873" cy="310749"/>
            </a:xfrm>
            <a:prstGeom prst="rect">
              <a:avLst/>
            </a:prstGeom>
            <a:noFill/>
            <a:ln>
              <a:noFill/>
            </a:ln>
          </p:spPr>
        </p:pic>
      </p:grpSp>
      <p:sp>
        <p:nvSpPr>
          <p:cNvPr id="11" name="Google Shape;11;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O"/>
              <a:t>‹Nº›</a:t>
            </a:fld>
            <a:endParaRPr/>
          </a:p>
        </p:txBody>
      </p:sp>
    </p:spTree>
    <p:extLst>
      <p:ext uri="{BB962C8B-B14F-4D97-AF65-F5344CB8AC3E}">
        <p14:creationId xmlns:p14="http://schemas.microsoft.com/office/powerpoint/2010/main" val="1158435695"/>
      </p:ext>
    </p:extLst>
  </p:cSld>
  <p:clrMap bg1="lt1" tx1="dk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p:nvPr/>
        </p:nvSpPr>
        <p:spPr>
          <a:xfrm>
            <a:off x="0" y="-2125"/>
            <a:ext cx="12206700" cy="6857700"/>
          </a:xfrm>
          <a:prstGeom prst="rect">
            <a:avLst/>
          </a:prstGeom>
          <a:solidFill>
            <a:srgbClr val="E4032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90" name="Google Shape;90;p13"/>
          <p:cNvSpPr/>
          <p:nvPr/>
        </p:nvSpPr>
        <p:spPr>
          <a:xfrm flipH="1">
            <a:off x="10943683" y="2532197"/>
            <a:ext cx="1245300" cy="4325400"/>
          </a:xfrm>
          <a:prstGeom prst="rtTriangle">
            <a:avLst/>
          </a:prstGeom>
          <a:solidFill>
            <a:srgbClr val="FF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91" name="Google Shape;91;p13"/>
          <p:cNvSpPr/>
          <p:nvPr/>
        </p:nvSpPr>
        <p:spPr>
          <a:xfrm rot="10800000">
            <a:off x="10943683" y="-103"/>
            <a:ext cx="1245300" cy="2532300"/>
          </a:xfrm>
          <a:prstGeom prst="rtTriangle">
            <a:avLst/>
          </a:prstGeom>
          <a:solidFill>
            <a:srgbClr val="CC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CO" sz="1400" b="0" i="0" u="none" strike="noStrike" kern="0" cap="none" spc="0" normalizeH="0" baseline="0" noProof="0">
                <a:ln>
                  <a:noFill/>
                </a:ln>
                <a:solidFill>
                  <a:srgbClr val="000000"/>
                </a:solidFill>
                <a:effectLst/>
                <a:uLnTx/>
                <a:uFillTx/>
                <a:latin typeface="Calibri"/>
                <a:ea typeface="Calibri"/>
                <a:cs typeface="Calibri"/>
                <a:sym typeface="Calibri"/>
              </a:rPr>
              <a:t> </a:t>
            </a: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92" name="Google Shape;92;p13"/>
          <p:cNvSpPr/>
          <p:nvPr/>
        </p:nvSpPr>
        <p:spPr>
          <a:xfrm flipH="1">
            <a:off x="0" y="0"/>
            <a:ext cx="6397500" cy="6858000"/>
          </a:xfrm>
          <a:prstGeom prst="parallelogram">
            <a:avLst>
              <a:gd name="adj" fmla="val 45538"/>
            </a:avLst>
          </a:prstGeom>
          <a:solidFill>
            <a:srgbClr val="CC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CO" sz="1400" b="0" i="0" u="none" strike="noStrike" kern="0" cap="none" spc="0" normalizeH="0" baseline="0" noProof="0">
                <a:ln>
                  <a:noFill/>
                </a:ln>
                <a:solidFill>
                  <a:srgbClr val="000000"/>
                </a:solidFill>
                <a:effectLst/>
                <a:uLnTx/>
                <a:uFillTx/>
                <a:latin typeface="Calibri"/>
                <a:ea typeface="Calibri"/>
                <a:cs typeface="Calibri"/>
                <a:sym typeface="Calibri"/>
              </a:rPr>
              <a:t> </a:t>
            </a: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nvGrpSpPr>
          <p:cNvPr id="5" name="Grupo 4">
            <a:extLst>
              <a:ext uri="{FF2B5EF4-FFF2-40B4-BE49-F238E27FC236}">
                <a16:creationId xmlns:a16="http://schemas.microsoft.com/office/drawing/2014/main" id="{FD30FC7C-58DA-4679-FB95-72D57E01CB7C}"/>
              </a:ext>
            </a:extLst>
          </p:cNvPr>
          <p:cNvGrpSpPr/>
          <p:nvPr/>
        </p:nvGrpSpPr>
        <p:grpSpPr>
          <a:xfrm>
            <a:off x="3002235" y="2883078"/>
            <a:ext cx="6026757" cy="1190581"/>
            <a:chOff x="1872090" y="2602038"/>
            <a:chExt cx="8465750" cy="1672402"/>
          </a:xfrm>
        </p:grpSpPr>
        <p:pic>
          <p:nvPicPr>
            <p:cNvPr id="6" name="Imagen 5" descr="Texto&#10;&#10;Descripción generada automáticamente">
              <a:extLst>
                <a:ext uri="{FF2B5EF4-FFF2-40B4-BE49-F238E27FC236}">
                  <a16:creationId xmlns:a16="http://schemas.microsoft.com/office/drawing/2014/main" id="{1E53652A-FC43-4FA7-DA4D-69CB6B271712}"/>
                </a:ext>
              </a:extLst>
            </p:cNvPr>
            <p:cNvPicPr>
              <a:picLocks noChangeAspect="1"/>
            </p:cNvPicPr>
            <p:nvPr/>
          </p:nvPicPr>
          <p:blipFill rotWithShape="1">
            <a:blip r:embed="rId3"/>
            <a:srcRect r="33976"/>
            <a:stretch/>
          </p:blipFill>
          <p:spPr>
            <a:xfrm>
              <a:off x="1872090" y="2817191"/>
              <a:ext cx="5577582" cy="1457249"/>
            </a:xfrm>
            <a:prstGeom prst="rect">
              <a:avLst/>
            </a:prstGeom>
          </p:spPr>
        </p:pic>
        <p:pic>
          <p:nvPicPr>
            <p:cNvPr id="7" name="Imagen 6" descr="Texto&#10;&#10;Descripción generada automáticamente">
              <a:extLst>
                <a:ext uri="{FF2B5EF4-FFF2-40B4-BE49-F238E27FC236}">
                  <a16:creationId xmlns:a16="http://schemas.microsoft.com/office/drawing/2014/main" id="{934C204E-785C-6E56-F282-F20298174B8F}"/>
                </a:ext>
              </a:extLst>
            </p:cNvPr>
            <p:cNvPicPr>
              <a:picLocks noChangeAspect="1"/>
            </p:cNvPicPr>
            <p:nvPr/>
          </p:nvPicPr>
          <p:blipFill rotWithShape="1">
            <a:blip r:embed="rId3"/>
            <a:srcRect l="66024"/>
            <a:stretch/>
          </p:blipFill>
          <p:spPr>
            <a:xfrm>
              <a:off x="7467602" y="2602038"/>
              <a:ext cx="2870238" cy="1457249"/>
            </a:xfrm>
            <a:prstGeom prst="rect">
              <a:avLst/>
            </a:prstGeom>
          </p:spPr>
        </p:pic>
      </p:grpSp>
      <p:sp>
        <p:nvSpPr>
          <p:cNvPr id="2" name="CuadroTexto 1">
            <a:extLst>
              <a:ext uri="{FF2B5EF4-FFF2-40B4-BE49-F238E27FC236}">
                <a16:creationId xmlns:a16="http://schemas.microsoft.com/office/drawing/2014/main" id="{788A589C-3772-6E56-1C69-606850051B4F}"/>
              </a:ext>
            </a:extLst>
          </p:cNvPr>
          <p:cNvSpPr txBox="1"/>
          <p:nvPr/>
        </p:nvSpPr>
        <p:spPr>
          <a:xfrm>
            <a:off x="670943" y="1783217"/>
            <a:ext cx="1979124" cy="341632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_tradnl" sz="1800" b="1" i="0" u="none" strike="noStrike" kern="1200" cap="none" spc="0" normalizeH="0" baseline="0" noProof="0" dirty="0">
                <a:ln>
                  <a:noFill/>
                </a:ln>
                <a:solidFill>
                  <a:prstClr val="black"/>
                </a:solidFill>
                <a:effectLst/>
                <a:uLnTx/>
                <a:uFillTx/>
                <a:latin typeface="Calibri" panose="020F0502020204030204"/>
                <a:ea typeface="+mn-ea"/>
                <a:cs typeface="+mn-cs"/>
              </a:rPr>
              <a:t>Portada: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_tradnl" sz="1800" b="0" i="0" u="none" strike="noStrike" kern="1200" cap="none" spc="0" normalizeH="0" baseline="0" noProof="0" dirty="0">
                <a:ln>
                  <a:noFill/>
                </a:ln>
                <a:solidFill>
                  <a:prstClr val="black"/>
                </a:solidFill>
                <a:effectLst/>
                <a:uLnTx/>
                <a:uFillTx/>
                <a:latin typeface="Calibri" panose="020F0502020204030204"/>
                <a:ea typeface="+mn-ea"/>
                <a:cs typeface="+mn-cs"/>
              </a:rPr>
              <a:t>Diapositiva obligatoria.</a:t>
            </a: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dirty="0">
                <a:solidFill>
                  <a:prstClr val="black"/>
                </a:solidFill>
                <a:latin typeface="Calibri" panose="020F0502020204030204"/>
              </a:rPr>
              <a:t>Debe estar en todas las presentaciones hechas por la entidad. No se deben incluir textos, logos ni imágenes adicionales.</a:t>
            </a:r>
            <a:endParaRPr kumimoji="0" lang="es-E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5"/>
          <p:cNvSpPr/>
          <p:nvPr/>
        </p:nvSpPr>
        <p:spPr>
          <a:xfrm>
            <a:off x="0" y="300"/>
            <a:ext cx="12206700" cy="6857700"/>
          </a:xfrm>
          <a:prstGeom prst="rect">
            <a:avLst/>
          </a:prstGeom>
          <a:solidFill>
            <a:srgbClr val="E4032E"/>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73" name="Google Shape;173;p25"/>
          <p:cNvSpPr/>
          <p:nvPr/>
        </p:nvSpPr>
        <p:spPr>
          <a:xfrm flipH="1">
            <a:off x="10943683" y="2532197"/>
            <a:ext cx="1245300" cy="4325400"/>
          </a:xfrm>
          <a:prstGeom prst="rtTriangle">
            <a:avLst/>
          </a:prstGeom>
          <a:solidFill>
            <a:srgbClr val="FF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74" name="Google Shape;174;p25"/>
          <p:cNvSpPr/>
          <p:nvPr/>
        </p:nvSpPr>
        <p:spPr>
          <a:xfrm rot="10800000">
            <a:off x="10943683" y="-103"/>
            <a:ext cx="1245300" cy="2532300"/>
          </a:xfrm>
          <a:prstGeom prst="rtTriangle">
            <a:avLst/>
          </a:prstGeom>
          <a:solidFill>
            <a:srgbClr val="CC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CO" sz="1400" b="0" i="0" u="none" strike="noStrike" kern="0" cap="none" spc="0" normalizeH="0" baseline="0" noProof="0">
                <a:ln>
                  <a:noFill/>
                </a:ln>
                <a:solidFill>
                  <a:srgbClr val="000000"/>
                </a:solidFill>
                <a:effectLst/>
                <a:uLnTx/>
                <a:uFillTx/>
                <a:latin typeface="Calibri"/>
                <a:ea typeface="Calibri"/>
                <a:cs typeface="Calibri"/>
                <a:sym typeface="Calibri"/>
              </a:rPr>
              <a:t> </a:t>
            </a: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77" name="Google Shape;177;p25"/>
          <p:cNvSpPr/>
          <p:nvPr/>
        </p:nvSpPr>
        <p:spPr>
          <a:xfrm flipH="1">
            <a:off x="-4453" y="1286523"/>
            <a:ext cx="1917653" cy="5571477"/>
          </a:xfrm>
          <a:custGeom>
            <a:avLst/>
            <a:gdLst>
              <a:gd name="connsiteX0" fmla="*/ 0 w 3074100"/>
              <a:gd name="connsiteY0" fmla="*/ 6378300 h 6378300"/>
              <a:gd name="connsiteX1" fmla="*/ 2211477 w 3074100"/>
              <a:gd name="connsiteY1" fmla="*/ 0 h 6378300"/>
              <a:gd name="connsiteX2" fmla="*/ 3074100 w 3074100"/>
              <a:gd name="connsiteY2" fmla="*/ 0 h 6378300"/>
              <a:gd name="connsiteX3" fmla="*/ 862623 w 3074100"/>
              <a:gd name="connsiteY3" fmla="*/ 6378300 h 6378300"/>
              <a:gd name="connsiteX4" fmla="*/ 0 w 3074100"/>
              <a:gd name="connsiteY4" fmla="*/ 6378300 h 6378300"/>
              <a:gd name="connsiteX0" fmla="*/ 0 w 2211477"/>
              <a:gd name="connsiteY0" fmla="*/ 6378300 h 6378300"/>
              <a:gd name="connsiteX1" fmla="*/ 2211477 w 2211477"/>
              <a:gd name="connsiteY1" fmla="*/ 0 h 6378300"/>
              <a:gd name="connsiteX2" fmla="*/ 1917653 w 2211477"/>
              <a:gd name="connsiteY2" fmla="*/ 3325906 h 6378300"/>
              <a:gd name="connsiteX3" fmla="*/ 862623 w 2211477"/>
              <a:gd name="connsiteY3" fmla="*/ 6378300 h 6378300"/>
              <a:gd name="connsiteX4" fmla="*/ 0 w 2211477"/>
              <a:gd name="connsiteY4" fmla="*/ 6378300 h 6378300"/>
              <a:gd name="connsiteX0" fmla="*/ 0 w 1917653"/>
              <a:gd name="connsiteY0" fmla="*/ 5571477 h 5571477"/>
              <a:gd name="connsiteX1" fmla="*/ 1915642 w 1917653"/>
              <a:gd name="connsiteY1" fmla="*/ 0 h 5571477"/>
              <a:gd name="connsiteX2" fmla="*/ 1917653 w 1917653"/>
              <a:gd name="connsiteY2" fmla="*/ 2519083 h 5571477"/>
              <a:gd name="connsiteX3" fmla="*/ 862623 w 1917653"/>
              <a:gd name="connsiteY3" fmla="*/ 5571477 h 5571477"/>
              <a:gd name="connsiteX4" fmla="*/ 0 w 1917653"/>
              <a:gd name="connsiteY4" fmla="*/ 5571477 h 557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7653" h="5571477">
                <a:moveTo>
                  <a:pt x="0" y="5571477"/>
                </a:moveTo>
                <a:lnTo>
                  <a:pt x="1915642" y="0"/>
                </a:lnTo>
                <a:cubicBezTo>
                  <a:pt x="1916312" y="839694"/>
                  <a:pt x="1916983" y="1679389"/>
                  <a:pt x="1917653" y="2519083"/>
                </a:cubicBezTo>
                <a:lnTo>
                  <a:pt x="862623" y="5571477"/>
                </a:lnTo>
                <a:lnTo>
                  <a:pt x="0" y="5571477"/>
                </a:lnTo>
                <a:close/>
              </a:path>
            </a:pathLst>
          </a:custGeom>
          <a:solidFill>
            <a:srgbClr val="CC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CO" sz="1400" b="0" i="0" u="none" strike="noStrike" kern="0" cap="none" spc="0" normalizeH="0" baseline="0" noProof="0" dirty="0">
                <a:ln>
                  <a:noFill/>
                </a:ln>
                <a:solidFill>
                  <a:srgbClr val="000000"/>
                </a:solidFill>
                <a:effectLst/>
                <a:uLnTx/>
                <a:uFillTx/>
                <a:latin typeface="Calibri"/>
                <a:ea typeface="Calibri"/>
                <a:cs typeface="Calibri"/>
                <a:sym typeface="Calibri"/>
              </a:rPr>
              <a:t> </a:t>
            </a: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grpSp>
        <p:nvGrpSpPr>
          <p:cNvPr id="2" name="Grupo 1">
            <a:extLst>
              <a:ext uri="{FF2B5EF4-FFF2-40B4-BE49-F238E27FC236}">
                <a16:creationId xmlns:a16="http://schemas.microsoft.com/office/drawing/2014/main" id="{70865BC3-E646-8591-0FAD-F1A313B8E187}"/>
              </a:ext>
            </a:extLst>
          </p:cNvPr>
          <p:cNvGrpSpPr/>
          <p:nvPr/>
        </p:nvGrpSpPr>
        <p:grpSpPr>
          <a:xfrm>
            <a:off x="4081379" y="5647444"/>
            <a:ext cx="4080475" cy="806095"/>
            <a:chOff x="1872090" y="2602038"/>
            <a:chExt cx="8465750" cy="1672402"/>
          </a:xfrm>
        </p:grpSpPr>
        <p:pic>
          <p:nvPicPr>
            <p:cNvPr id="3" name="Imagen 2" descr="Texto&#10;&#10;Descripción generada automáticamente">
              <a:extLst>
                <a:ext uri="{FF2B5EF4-FFF2-40B4-BE49-F238E27FC236}">
                  <a16:creationId xmlns:a16="http://schemas.microsoft.com/office/drawing/2014/main" id="{524CFAA7-3C2B-2B6F-9288-F919CA958016}"/>
                </a:ext>
              </a:extLst>
            </p:cNvPr>
            <p:cNvPicPr>
              <a:picLocks noChangeAspect="1"/>
            </p:cNvPicPr>
            <p:nvPr/>
          </p:nvPicPr>
          <p:blipFill rotWithShape="1">
            <a:blip r:embed="rId3"/>
            <a:srcRect r="33976"/>
            <a:stretch/>
          </p:blipFill>
          <p:spPr>
            <a:xfrm>
              <a:off x="1872090" y="2817191"/>
              <a:ext cx="5577582" cy="1457249"/>
            </a:xfrm>
            <a:prstGeom prst="rect">
              <a:avLst/>
            </a:prstGeom>
          </p:spPr>
        </p:pic>
        <p:pic>
          <p:nvPicPr>
            <p:cNvPr id="4" name="Imagen 3" descr="Texto&#10;&#10;Descripción generada automáticamente">
              <a:extLst>
                <a:ext uri="{FF2B5EF4-FFF2-40B4-BE49-F238E27FC236}">
                  <a16:creationId xmlns:a16="http://schemas.microsoft.com/office/drawing/2014/main" id="{A92966E4-323D-EE5D-5CAB-EDC666773273}"/>
                </a:ext>
              </a:extLst>
            </p:cNvPr>
            <p:cNvPicPr>
              <a:picLocks noChangeAspect="1"/>
            </p:cNvPicPr>
            <p:nvPr/>
          </p:nvPicPr>
          <p:blipFill rotWithShape="1">
            <a:blip r:embed="rId3"/>
            <a:srcRect l="66024"/>
            <a:stretch/>
          </p:blipFill>
          <p:spPr>
            <a:xfrm>
              <a:off x="7467602" y="2602038"/>
              <a:ext cx="2870238" cy="1457249"/>
            </a:xfrm>
            <a:prstGeom prst="rect">
              <a:avLst/>
            </a:prstGeom>
          </p:spPr>
        </p:pic>
      </p:grpSp>
      <p:sp>
        <p:nvSpPr>
          <p:cNvPr id="5" name="Título 1">
            <a:extLst>
              <a:ext uri="{FF2B5EF4-FFF2-40B4-BE49-F238E27FC236}">
                <a16:creationId xmlns:a16="http://schemas.microsoft.com/office/drawing/2014/main" id="{31B4104B-0C13-6F4A-BC0B-F024C2E21FF3}"/>
              </a:ext>
            </a:extLst>
          </p:cNvPr>
          <p:cNvSpPr>
            <a:spLocks noGrp="1"/>
          </p:cNvSpPr>
          <p:nvPr/>
        </p:nvSpPr>
        <p:spPr>
          <a:xfrm>
            <a:off x="1696065" y="2003854"/>
            <a:ext cx="8799871" cy="23876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800" b="1" kern="1200">
                <a:solidFill>
                  <a:schemeClr val="bg1"/>
                </a:solidFill>
                <a:latin typeface="Museo Sans Condensed 500" panose="02000000000000000000" pitchFamily="2" charset="77"/>
                <a:ea typeface="+mj-ea"/>
                <a:cs typeface="+mj-cs"/>
              </a:defRPr>
            </a:lvl1pPr>
          </a:lstStyle>
          <a:p>
            <a:pPr marL="0" marR="0" lvl="0" indent="0" algn="ctr" defTabSz="914400" rtl="0" eaLnBrk="1" fontAlgn="auto" latinLnBrk="0" hangingPunct="1">
              <a:lnSpc>
                <a:spcPct val="90000"/>
              </a:lnSpc>
              <a:spcBef>
                <a:spcPct val="0"/>
              </a:spcBef>
              <a:spcAft>
                <a:spcPts val="0"/>
              </a:spcAft>
              <a:buClr>
                <a:srgbClr val="000000"/>
              </a:buClr>
              <a:buSzTx/>
              <a:buFont typeface="Arial"/>
              <a:buNone/>
              <a:tabLst/>
              <a:defRPr/>
            </a:pPr>
            <a:r>
              <a:rPr kumimoji="0" lang="es-CO" sz="4000" b="1" i="0" u="none" strike="noStrike" kern="1200" cap="none" spc="0" normalizeH="0" baseline="0" noProof="0" dirty="0">
                <a:ln>
                  <a:noFill/>
                </a:ln>
                <a:solidFill>
                  <a:srgbClr val="FFFFFF"/>
                </a:solidFill>
                <a:effectLst/>
                <a:uLnTx/>
                <a:uFillTx/>
                <a:latin typeface="Oswald" panose="02000303000000000000" pitchFamily="2" charset="0"/>
                <a:ea typeface="+mj-ea"/>
                <a:cs typeface="+mj-cs"/>
                <a:sym typeface="Arial"/>
              </a:rPr>
              <a:t>SUBTÍTULO</a:t>
            </a:r>
            <a:br>
              <a:rPr kumimoji="0" lang="es-CO" sz="4000" b="1" i="0" u="none" strike="noStrike" kern="1200" cap="none" spc="0" normalizeH="0" baseline="0" noProof="0" dirty="0">
                <a:ln>
                  <a:noFill/>
                </a:ln>
                <a:solidFill>
                  <a:srgbClr val="FFFFFF"/>
                </a:solidFill>
                <a:effectLst/>
                <a:uLnTx/>
                <a:uFillTx/>
                <a:latin typeface="Oswald" panose="02000303000000000000" pitchFamily="2" charset="0"/>
                <a:ea typeface="+mj-ea"/>
                <a:cs typeface="+mj-cs"/>
                <a:sym typeface="Arial"/>
              </a:rPr>
            </a:br>
            <a:endParaRPr kumimoji="0" lang="es-CO" sz="4000" b="1" i="0" u="none" strike="noStrike" kern="1200" cap="none" spc="0" normalizeH="0" baseline="0" noProof="0" dirty="0">
              <a:ln>
                <a:noFill/>
              </a:ln>
              <a:solidFill>
                <a:srgbClr val="FFFFFF"/>
              </a:solidFill>
              <a:effectLst/>
              <a:uLnTx/>
              <a:uFillTx/>
              <a:latin typeface="Oswald" panose="02000303000000000000" pitchFamily="2" charset="0"/>
              <a:ea typeface="+mj-ea"/>
              <a:cs typeface="+mj-cs"/>
              <a:sym typeface="Arial"/>
            </a:endParaRPr>
          </a:p>
        </p:txBody>
      </p:sp>
      <p:sp>
        <p:nvSpPr>
          <p:cNvPr id="6" name="Rectángulo 5">
            <a:extLst>
              <a:ext uri="{FF2B5EF4-FFF2-40B4-BE49-F238E27FC236}">
                <a16:creationId xmlns:a16="http://schemas.microsoft.com/office/drawing/2014/main" id="{43813640-A934-BEC8-43CD-ED5D64B899A6}"/>
              </a:ext>
            </a:extLst>
          </p:cNvPr>
          <p:cNvSpPr/>
          <p:nvPr/>
        </p:nvSpPr>
        <p:spPr>
          <a:xfrm>
            <a:off x="4081378" y="2192278"/>
            <a:ext cx="3953489" cy="1393573"/>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white"/>
              </a:solidFill>
              <a:effectLst/>
              <a:uLnTx/>
              <a:uFillTx/>
              <a:latin typeface="Calibri" panose="020F0502020204030204"/>
              <a:ea typeface="+mn-ea"/>
              <a:cs typeface="+mn-cs"/>
              <a:sym typeface="Arial"/>
            </a:endParaRPr>
          </a:p>
        </p:txBody>
      </p:sp>
      <p:sp>
        <p:nvSpPr>
          <p:cNvPr id="7" name="Subtítulo 2">
            <a:extLst>
              <a:ext uri="{FF2B5EF4-FFF2-40B4-BE49-F238E27FC236}">
                <a16:creationId xmlns:a16="http://schemas.microsoft.com/office/drawing/2014/main" id="{0D9B82F6-301C-3F9D-D478-7304186FEE45}"/>
              </a:ext>
            </a:extLst>
          </p:cNvPr>
          <p:cNvSpPr txBox="1">
            <a:spLocks/>
          </p:cNvSpPr>
          <p:nvPr/>
        </p:nvSpPr>
        <p:spPr>
          <a:xfrm>
            <a:off x="3379304" y="3765129"/>
            <a:ext cx="5426766" cy="820875"/>
          </a:xfrm>
          <a:prstGeom prst="rect">
            <a:avLst/>
          </a:prstGeom>
        </p:spPr>
        <p:txBody>
          <a:bodyPr>
            <a:norm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s-CO" sz="1800" b="1" i="0" u="none" strike="noStrike" kern="1200" cap="none" spc="0" normalizeH="0" baseline="0" noProof="0" dirty="0">
                <a:ln>
                  <a:noFill/>
                </a:ln>
                <a:solidFill>
                  <a:srgbClr val="FFFFFF"/>
                </a:solidFill>
                <a:effectLst/>
                <a:uLnTx/>
                <a:uFillTx/>
                <a:latin typeface="Oswald" panose="02000303000000000000" pitchFamily="2" charset="0"/>
                <a:ea typeface="+mn-ea"/>
                <a:cs typeface="+mn-cs"/>
                <a:sym typeface="Arial"/>
              </a:rPr>
              <a:t>Fecha</a:t>
            </a:r>
            <a:endParaRPr kumimoji="0" lang="es-CO" sz="1800" b="0" i="0" u="none" strike="noStrike" kern="1200" cap="none" spc="0" normalizeH="0" baseline="0" noProof="0" dirty="0">
              <a:ln>
                <a:noFill/>
              </a:ln>
              <a:solidFill>
                <a:srgbClr val="FFFFFF"/>
              </a:solidFill>
              <a:effectLst/>
              <a:uLnTx/>
              <a:uFillTx/>
              <a:latin typeface="Oswald" panose="02000303000000000000" pitchFamily="2" charset="0"/>
              <a:ea typeface="+mn-ea"/>
              <a:cs typeface="+mn-cs"/>
              <a:sym typeface="Arial"/>
            </a:endParaRPr>
          </a:p>
        </p:txBody>
      </p:sp>
      <p:sp>
        <p:nvSpPr>
          <p:cNvPr id="8" name="CuadroTexto 7">
            <a:extLst>
              <a:ext uri="{FF2B5EF4-FFF2-40B4-BE49-F238E27FC236}">
                <a16:creationId xmlns:a16="http://schemas.microsoft.com/office/drawing/2014/main" id="{2ED139E2-9375-9CF1-3AB9-897CDC67815F}"/>
              </a:ext>
            </a:extLst>
          </p:cNvPr>
          <p:cNvSpPr txBox="1"/>
          <p:nvPr/>
        </p:nvSpPr>
        <p:spPr>
          <a:xfrm>
            <a:off x="442103" y="629727"/>
            <a:ext cx="2605178" cy="440120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400" b="1" dirty="0">
                <a:solidFill>
                  <a:prstClr val="black"/>
                </a:solidFill>
                <a:latin typeface="Calibri" panose="020F0502020204030204"/>
              </a:rPr>
              <a:t>Diapositiva 2</a:t>
            </a:r>
            <a:r>
              <a:rPr kumimoji="0" lang="es-ES_tradnl" sz="1400"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_tradnl" sz="1400" b="0" i="0" u="none" strike="noStrike" kern="1200" cap="none" spc="0" normalizeH="0" baseline="0" noProof="0" dirty="0">
                <a:ln>
                  <a:noFill/>
                </a:ln>
                <a:solidFill>
                  <a:prstClr val="black"/>
                </a:solidFill>
                <a:effectLst/>
                <a:uLnTx/>
                <a:uFillTx/>
                <a:latin typeface="Calibri" panose="020F0502020204030204"/>
                <a:ea typeface="+mn-ea"/>
                <a:cs typeface="+mn-cs"/>
              </a:rPr>
              <a:t>Diapositiva obligatoria.</a:t>
            </a: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400" dirty="0">
                <a:solidFill>
                  <a:prstClr val="black"/>
                </a:solidFill>
                <a:latin typeface="Calibri" panose="020F0502020204030204"/>
              </a:rPr>
              <a:t>Debe estar en todas las presentaciones hechas por la entidad.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_tradnl" sz="1400" b="0" i="0" u="none" strike="noStrike" kern="1200" cap="none" spc="0" normalizeH="0" baseline="0" noProof="0" dirty="0">
                <a:ln>
                  <a:noFill/>
                </a:ln>
                <a:solidFill>
                  <a:prstClr val="black"/>
                </a:solidFill>
                <a:effectLst/>
                <a:uLnTx/>
                <a:uFillTx/>
                <a:latin typeface="Calibri" panose="020F0502020204030204"/>
                <a:ea typeface="+mn-ea"/>
                <a:cs typeface="+mn-cs"/>
              </a:rPr>
              <a:t>Contiene </a:t>
            </a:r>
            <a:r>
              <a:rPr lang="es-ES_tradnl" sz="1400" dirty="0">
                <a:solidFill>
                  <a:prstClr val="black"/>
                </a:solidFill>
                <a:latin typeface="Calibri" panose="020F0502020204030204"/>
              </a:rPr>
              <a:t>el título general de la presentación y no debe salirse de la pastilla de color rojo. De acuerdo al número de líneas del título, este debe estar centrado y en la tipografía OSWALD 40p en altas. Debajo del título habrá un línea de texto</a:t>
            </a: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400" dirty="0">
                <a:solidFill>
                  <a:prstClr val="black"/>
                </a:solidFill>
                <a:latin typeface="Calibri" panose="020F0502020204030204"/>
              </a:rPr>
              <a:t>para especificar la fecha, que puede ser usada con solo el mes y el año o el formato completo “25 de marzo de 2021”  en altas y bajas y tipografía OSWALD 18p. </a:t>
            </a: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400" dirty="0">
                <a:solidFill>
                  <a:prstClr val="black"/>
                </a:solidFill>
                <a:latin typeface="Calibri" panose="020F0502020204030204"/>
              </a:rPr>
              <a:t>No se deben incluir textos ni imágenes adicionales.</a:t>
            </a:r>
            <a:endPar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1">
          <a:extLst>
            <a:ext uri="{FF2B5EF4-FFF2-40B4-BE49-F238E27FC236}">
              <a16:creationId xmlns:a16="http://schemas.microsoft.com/office/drawing/2014/main" id="{4B732491-CFBF-D931-5966-00651974E13B}"/>
            </a:ext>
          </a:extLst>
        </p:cNvPr>
        <p:cNvGrpSpPr/>
        <p:nvPr/>
      </p:nvGrpSpPr>
      <p:grpSpPr>
        <a:xfrm>
          <a:off x="0" y="0"/>
          <a:ext cx="0" cy="0"/>
          <a:chOff x="0" y="0"/>
          <a:chExt cx="0" cy="0"/>
        </a:xfrm>
      </p:grpSpPr>
      <p:sp>
        <p:nvSpPr>
          <p:cNvPr id="172" name="Google Shape;172;p25">
            <a:extLst>
              <a:ext uri="{FF2B5EF4-FFF2-40B4-BE49-F238E27FC236}">
                <a16:creationId xmlns:a16="http://schemas.microsoft.com/office/drawing/2014/main" id="{C6FD8090-4028-2B3A-4DB1-8C90E1480335}"/>
              </a:ext>
            </a:extLst>
          </p:cNvPr>
          <p:cNvSpPr/>
          <p:nvPr/>
        </p:nvSpPr>
        <p:spPr>
          <a:xfrm>
            <a:off x="0" y="300"/>
            <a:ext cx="12206700" cy="6857700"/>
          </a:xfrm>
          <a:prstGeom prst="rect">
            <a:avLst/>
          </a:prstGeom>
          <a:solidFill>
            <a:srgbClr val="E4032E"/>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73" name="Google Shape;173;p25">
            <a:extLst>
              <a:ext uri="{FF2B5EF4-FFF2-40B4-BE49-F238E27FC236}">
                <a16:creationId xmlns:a16="http://schemas.microsoft.com/office/drawing/2014/main" id="{1FCC3CBC-908B-450C-62A9-F50213382B6B}"/>
              </a:ext>
            </a:extLst>
          </p:cNvPr>
          <p:cNvSpPr/>
          <p:nvPr/>
        </p:nvSpPr>
        <p:spPr>
          <a:xfrm flipH="1">
            <a:off x="10943683" y="2532197"/>
            <a:ext cx="1245300" cy="4325400"/>
          </a:xfrm>
          <a:prstGeom prst="rtTriangle">
            <a:avLst/>
          </a:prstGeom>
          <a:solidFill>
            <a:srgbClr val="FF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74" name="Google Shape;174;p25">
            <a:extLst>
              <a:ext uri="{FF2B5EF4-FFF2-40B4-BE49-F238E27FC236}">
                <a16:creationId xmlns:a16="http://schemas.microsoft.com/office/drawing/2014/main" id="{8EBE7F08-CC77-8461-ECAE-C9D97DBB7ED1}"/>
              </a:ext>
            </a:extLst>
          </p:cNvPr>
          <p:cNvSpPr/>
          <p:nvPr/>
        </p:nvSpPr>
        <p:spPr>
          <a:xfrm rot="10800000">
            <a:off x="10943683" y="-103"/>
            <a:ext cx="1245300" cy="2532300"/>
          </a:xfrm>
          <a:prstGeom prst="rtTriangle">
            <a:avLst/>
          </a:prstGeom>
          <a:solidFill>
            <a:srgbClr val="CC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CO" sz="1400" b="0" i="0" u="none" strike="noStrike" kern="0" cap="none" spc="0" normalizeH="0" baseline="0" noProof="0">
                <a:ln>
                  <a:noFill/>
                </a:ln>
                <a:solidFill>
                  <a:srgbClr val="000000"/>
                </a:solidFill>
                <a:effectLst/>
                <a:uLnTx/>
                <a:uFillTx/>
                <a:latin typeface="Calibri"/>
                <a:ea typeface="Calibri"/>
                <a:cs typeface="Calibri"/>
                <a:sym typeface="Calibri"/>
              </a:rPr>
              <a:t> </a:t>
            </a: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77" name="Google Shape;177;p25">
            <a:extLst>
              <a:ext uri="{FF2B5EF4-FFF2-40B4-BE49-F238E27FC236}">
                <a16:creationId xmlns:a16="http://schemas.microsoft.com/office/drawing/2014/main" id="{E3D97F23-B71B-2C52-6579-AC926B4DF6BA}"/>
              </a:ext>
            </a:extLst>
          </p:cNvPr>
          <p:cNvSpPr/>
          <p:nvPr/>
        </p:nvSpPr>
        <p:spPr>
          <a:xfrm flipH="1">
            <a:off x="-4453" y="1286523"/>
            <a:ext cx="1917653" cy="5571477"/>
          </a:xfrm>
          <a:custGeom>
            <a:avLst/>
            <a:gdLst>
              <a:gd name="connsiteX0" fmla="*/ 0 w 3074100"/>
              <a:gd name="connsiteY0" fmla="*/ 6378300 h 6378300"/>
              <a:gd name="connsiteX1" fmla="*/ 2211477 w 3074100"/>
              <a:gd name="connsiteY1" fmla="*/ 0 h 6378300"/>
              <a:gd name="connsiteX2" fmla="*/ 3074100 w 3074100"/>
              <a:gd name="connsiteY2" fmla="*/ 0 h 6378300"/>
              <a:gd name="connsiteX3" fmla="*/ 862623 w 3074100"/>
              <a:gd name="connsiteY3" fmla="*/ 6378300 h 6378300"/>
              <a:gd name="connsiteX4" fmla="*/ 0 w 3074100"/>
              <a:gd name="connsiteY4" fmla="*/ 6378300 h 6378300"/>
              <a:gd name="connsiteX0" fmla="*/ 0 w 2211477"/>
              <a:gd name="connsiteY0" fmla="*/ 6378300 h 6378300"/>
              <a:gd name="connsiteX1" fmla="*/ 2211477 w 2211477"/>
              <a:gd name="connsiteY1" fmla="*/ 0 h 6378300"/>
              <a:gd name="connsiteX2" fmla="*/ 1917653 w 2211477"/>
              <a:gd name="connsiteY2" fmla="*/ 3325906 h 6378300"/>
              <a:gd name="connsiteX3" fmla="*/ 862623 w 2211477"/>
              <a:gd name="connsiteY3" fmla="*/ 6378300 h 6378300"/>
              <a:gd name="connsiteX4" fmla="*/ 0 w 2211477"/>
              <a:gd name="connsiteY4" fmla="*/ 6378300 h 6378300"/>
              <a:gd name="connsiteX0" fmla="*/ 0 w 1917653"/>
              <a:gd name="connsiteY0" fmla="*/ 5571477 h 5571477"/>
              <a:gd name="connsiteX1" fmla="*/ 1915642 w 1917653"/>
              <a:gd name="connsiteY1" fmla="*/ 0 h 5571477"/>
              <a:gd name="connsiteX2" fmla="*/ 1917653 w 1917653"/>
              <a:gd name="connsiteY2" fmla="*/ 2519083 h 5571477"/>
              <a:gd name="connsiteX3" fmla="*/ 862623 w 1917653"/>
              <a:gd name="connsiteY3" fmla="*/ 5571477 h 5571477"/>
              <a:gd name="connsiteX4" fmla="*/ 0 w 1917653"/>
              <a:gd name="connsiteY4" fmla="*/ 5571477 h 557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7653" h="5571477">
                <a:moveTo>
                  <a:pt x="0" y="5571477"/>
                </a:moveTo>
                <a:lnTo>
                  <a:pt x="1915642" y="0"/>
                </a:lnTo>
                <a:cubicBezTo>
                  <a:pt x="1916312" y="839694"/>
                  <a:pt x="1916983" y="1679389"/>
                  <a:pt x="1917653" y="2519083"/>
                </a:cubicBezTo>
                <a:lnTo>
                  <a:pt x="862623" y="5571477"/>
                </a:lnTo>
                <a:lnTo>
                  <a:pt x="0" y="5571477"/>
                </a:lnTo>
                <a:close/>
              </a:path>
            </a:pathLst>
          </a:custGeom>
          <a:solidFill>
            <a:srgbClr val="CC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CO" sz="1400" b="0" i="0" u="none" strike="noStrike" kern="0" cap="none" spc="0" normalizeH="0" baseline="0" noProof="0" dirty="0">
                <a:ln>
                  <a:noFill/>
                </a:ln>
                <a:solidFill>
                  <a:srgbClr val="000000"/>
                </a:solidFill>
                <a:effectLst/>
                <a:uLnTx/>
                <a:uFillTx/>
                <a:latin typeface="Calibri"/>
                <a:ea typeface="Calibri"/>
                <a:cs typeface="Calibri"/>
                <a:sym typeface="Calibri"/>
              </a:rPr>
              <a:t> </a:t>
            </a: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grpSp>
        <p:nvGrpSpPr>
          <p:cNvPr id="2" name="Grupo 1">
            <a:extLst>
              <a:ext uri="{FF2B5EF4-FFF2-40B4-BE49-F238E27FC236}">
                <a16:creationId xmlns:a16="http://schemas.microsoft.com/office/drawing/2014/main" id="{2C990D34-FB23-C7FF-6B1B-37E26ECB93A2}"/>
              </a:ext>
            </a:extLst>
          </p:cNvPr>
          <p:cNvGrpSpPr/>
          <p:nvPr/>
        </p:nvGrpSpPr>
        <p:grpSpPr>
          <a:xfrm>
            <a:off x="4081379" y="5647444"/>
            <a:ext cx="4080475" cy="806095"/>
            <a:chOff x="1872090" y="2602038"/>
            <a:chExt cx="8465750" cy="1672402"/>
          </a:xfrm>
        </p:grpSpPr>
        <p:pic>
          <p:nvPicPr>
            <p:cNvPr id="3" name="Imagen 2" descr="Texto&#10;&#10;Descripción generada automáticamente">
              <a:extLst>
                <a:ext uri="{FF2B5EF4-FFF2-40B4-BE49-F238E27FC236}">
                  <a16:creationId xmlns:a16="http://schemas.microsoft.com/office/drawing/2014/main" id="{600158BD-3842-B0CD-899C-65DBCE7A4609}"/>
                </a:ext>
              </a:extLst>
            </p:cNvPr>
            <p:cNvPicPr>
              <a:picLocks noChangeAspect="1"/>
            </p:cNvPicPr>
            <p:nvPr/>
          </p:nvPicPr>
          <p:blipFill rotWithShape="1">
            <a:blip r:embed="rId3"/>
            <a:srcRect r="33976"/>
            <a:stretch/>
          </p:blipFill>
          <p:spPr>
            <a:xfrm>
              <a:off x="1872090" y="2817191"/>
              <a:ext cx="5577582" cy="1457249"/>
            </a:xfrm>
            <a:prstGeom prst="rect">
              <a:avLst/>
            </a:prstGeom>
          </p:spPr>
        </p:pic>
        <p:pic>
          <p:nvPicPr>
            <p:cNvPr id="4" name="Imagen 3" descr="Texto&#10;&#10;Descripción generada automáticamente">
              <a:extLst>
                <a:ext uri="{FF2B5EF4-FFF2-40B4-BE49-F238E27FC236}">
                  <a16:creationId xmlns:a16="http://schemas.microsoft.com/office/drawing/2014/main" id="{7C2BFF23-9C60-3B95-145E-A91FAD23DA96}"/>
                </a:ext>
              </a:extLst>
            </p:cNvPr>
            <p:cNvPicPr>
              <a:picLocks noChangeAspect="1"/>
            </p:cNvPicPr>
            <p:nvPr/>
          </p:nvPicPr>
          <p:blipFill rotWithShape="1">
            <a:blip r:embed="rId3"/>
            <a:srcRect l="66024"/>
            <a:stretch/>
          </p:blipFill>
          <p:spPr>
            <a:xfrm>
              <a:off x="7467602" y="2602038"/>
              <a:ext cx="2870238" cy="1457249"/>
            </a:xfrm>
            <a:prstGeom prst="rect">
              <a:avLst/>
            </a:prstGeom>
          </p:spPr>
        </p:pic>
      </p:grpSp>
      <p:sp>
        <p:nvSpPr>
          <p:cNvPr id="9" name="Título 1">
            <a:extLst>
              <a:ext uri="{FF2B5EF4-FFF2-40B4-BE49-F238E27FC236}">
                <a16:creationId xmlns:a16="http://schemas.microsoft.com/office/drawing/2014/main" id="{896B0DB1-99E2-7396-C38D-2F7B979A3932}"/>
              </a:ext>
            </a:extLst>
          </p:cNvPr>
          <p:cNvSpPr>
            <a:spLocks noGrp="1"/>
          </p:cNvSpPr>
          <p:nvPr>
            <p:ph type="ctrTitle"/>
          </p:nvPr>
        </p:nvSpPr>
        <p:spPr>
          <a:xfrm>
            <a:off x="1696065" y="2513433"/>
            <a:ext cx="8799871" cy="1667270"/>
          </a:xfrm>
        </p:spPr>
        <p:txBody>
          <a:bodyPr anchor="ctr">
            <a:normAutofit/>
          </a:bodyPr>
          <a:lstStyle/>
          <a:p>
            <a:r>
              <a:rPr lang="es-CO" sz="4000" b="1" dirty="0">
                <a:solidFill>
                  <a:schemeClr val="bg1"/>
                </a:solidFill>
                <a:latin typeface="Oswald" panose="02000303000000000000" pitchFamily="2" charset="0"/>
              </a:rPr>
              <a:t>Subtítulo para un </a:t>
            </a:r>
            <a:br>
              <a:rPr lang="es-CO" sz="4000" b="1" dirty="0">
                <a:solidFill>
                  <a:schemeClr val="bg1"/>
                </a:solidFill>
                <a:latin typeface="Oswald" panose="02000303000000000000" pitchFamily="2" charset="0"/>
              </a:rPr>
            </a:br>
            <a:r>
              <a:rPr lang="es-CO" sz="4000" b="1" dirty="0">
                <a:solidFill>
                  <a:schemeClr val="bg1"/>
                </a:solidFill>
                <a:latin typeface="Oswald" panose="02000303000000000000" pitchFamily="2" charset="0"/>
              </a:rPr>
              <a:t>tema de contenido</a:t>
            </a:r>
          </a:p>
        </p:txBody>
      </p:sp>
      <p:sp>
        <p:nvSpPr>
          <p:cNvPr id="10" name="CuadroTexto 9">
            <a:extLst>
              <a:ext uri="{FF2B5EF4-FFF2-40B4-BE49-F238E27FC236}">
                <a16:creationId xmlns:a16="http://schemas.microsoft.com/office/drawing/2014/main" id="{93D2A211-15EF-9D7F-05D5-32809595B36A}"/>
              </a:ext>
            </a:extLst>
          </p:cNvPr>
          <p:cNvSpPr txBox="1"/>
          <p:nvPr/>
        </p:nvSpPr>
        <p:spPr>
          <a:xfrm>
            <a:off x="1485898" y="560716"/>
            <a:ext cx="8572501" cy="1169551"/>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400" b="1" dirty="0">
                <a:solidFill>
                  <a:prstClr val="black"/>
                </a:solidFill>
                <a:latin typeface="Calibri" panose="020F0502020204030204"/>
              </a:rPr>
              <a:t>Diapositiva 3</a:t>
            </a:r>
            <a:r>
              <a:rPr kumimoji="0" lang="es-ES_tradnl" sz="1400"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_tradnl" sz="1400" b="0" i="0" u="none" strike="noStrike" kern="1200" cap="none" spc="0" normalizeH="0" baseline="0" noProof="0" dirty="0">
                <a:ln>
                  <a:noFill/>
                </a:ln>
                <a:solidFill>
                  <a:prstClr val="black"/>
                </a:solidFill>
                <a:effectLst/>
                <a:uLnTx/>
                <a:uFillTx/>
                <a:latin typeface="Calibri" panose="020F0502020204030204"/>
                <a:ea typeface="+mn-ea"/>
                <a:cs typeface="+mn-cs"/>
              </a:rPr>
              <a:t>Diapositiva de descanso entre temas para usar solo si es necesario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_tradnl" sz="1400" b="0" i="0" u="none" strike="noStrike" kern="1200" cap="none" spc="0" normalizeH="0" baseline="0" noProof="0" dirty="0">
                <a:ln>
                  <a:noFill/>
                </a:ln>
                <a:solidFill>
                  <a:prstClr val="black"/>
                </a:solidFill>
                <a:effectLst/>
                <a:uLnTx/>
                <a:uFillTx/>
                <a:latin typeface="Calibri" panose="020F0502020204030204"/>
                <a:ea typeface="+mn-ea"/>
                <a:cs typeface="+mn-cs"/>
              </a:rPr>
              <a:t>Contiene </a:t>
            </a:r>
            <a:r>
              <a:rPr lang="es-ES_tradnl" sz="1400" dirty="0">
                <a:solidFill>
                  <a:prstClr val="black"/>
                </a:solidFill>
                <a:latin typeface="Calibri" panose="020F0502020204030204"/>
              </a:rPr>
              <a:t>el subtítulo de un tema del contenido de la presentación. De acuerdo al número de líneas de subtítulo, este debe estar centrado y en la tipografía OSWALD 40p y en altas y bajas. </a:t>
            </a: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400" dirty="0">
                <a:solidFill>
                  <a:prstClr val="black"/>
                </a:solidFill>
                <a:latin typeface="Calibri" panose="020F0502020204030204"/>
              </a:rPr>
              <a:t>No se deben incluir textos ni imágenes adicionales.</a:t>
            </a:r>
            <a:endParaRPr kumimoji="0" lang="es-E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22745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4"/>
          <p:cNvSpPr txBox="1"/>
          <p:nvPr/>
        </p:nvSpPr>
        <p:spPr>
          <a:xfrm>
            <a:off x="609600" y="488572"/>
            <a:ext cx="10509600" cy="9081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4700" b="1" i="0" u="none" strike="noStrike" kern="0" cap="none" spc="0" normalizeH="0" baseline="0" noProof="0" dirty="0">
                <a:ln>
                  <a:noFill/>
                </a:ln>
                <a:solidFill>
                  <a:srgbClr val="E4032E"/>
                </a:solidFill>
                <a:effectLst/>
                <a:uLnTx/>
                <a:uFillTx/>
                <a:latin typeface="Oswald"/>
                <a:ea typeface="Oswald"/>
                <a:cs typeface="Oswald"/>
                <a:sym typeface="Oswald"/>
              </a:rPr>
              <a:t>Título</a:t>
            </a:r>
            <a:endParaRPr kumimoji="0" sz="400" b="0" i="0" u="none" strike="noStrike" kern="0" cap="none" spc="0" normalizeH="0" baseline="0" noProof="0" dirty="0">
              <a:ln>
                <a:noFill/>
              </a:ln>
              <a:solidFill>
                <a:srgbClr val="E4032E"/>
              </a:solidFill>
              <a:effectLst/>
              <a:uLnTx/>
              <a:uFillTx/>
              <a:latin typeface="Arial"/>
              <a:cs typeface="Arial"/>
              <a:sym typeface="Arial"/>
            </a:endParaRPr>
          </a:p>
        </p:txBody>
      </p:sp>
      <p:sp>
        <p:nvSpPr>
          <p:cNvPr id="3" name="Rectángulo 2">
            <a:extLst>
              <a:ext uri="{FF2B5EF4-FFF2-40B4-BE49-F238E27FC236}">
                <a16:creationId xmlns:a16="http://schemas.microsoft.com/office/drawing/2014/main" id="{2D4D8029-DB1B-A052-2455-C4B543060409}"/>
              </a:ext>
            </a:extLst>
          </p:cNvPr>
          <p:cNvSpPr/>
          <p:nvPr/>
        </p:nvSpPr>
        <p:spPr>
          <a:xfrm>
            <a:off x="1" y="-14438"/>
            <a:ext cx="431800" cy="6872438"/>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 name="Rectángulo 3">
            <a:extLst>
              <a:ext uri="{FF2B5EF4-FFF2-40B4-BE49-F238E27FC236}">
                <a16:creationId xmlns:a16="http://schemas.microsoft.com/office/drawing/2014/main" id="{FBF473F1-76C0-2096-08C5-37975314B25D}"/>
              </a:ext>
            </a:extLst>
          </p:cNvPr>
          <p:cNvSpPr/>
          <p:nvPr/>
        </p:nvSpPr>
        <p:spPr>
          <a:xfrm>
            <a:off x="0" y="0"/>
            <a:ext cx="12192000" cy="440267"/>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 name="Rectángulo 5">
            <a:extLst>
              <a:ext uri="{FF2B5EF4-FFF2-40B4-BE49-F238E27FC236}">
                <a16:creationId xmlns:a16="http://schemas.microsoft.com/office/drawing/2014/main" id="{9A458AF3-C210-E5B9-F8B8-069E38850D0A}"/>
              </a:ext>
            </a:extLst>
          </p:cNvPr>
          <p:cNvSpPr/>
          <p:nvPr/>
        </p:nvSpPr>
        <p:spPr>
          <a:xfrm>
            <a:off x="11760201" y="-14438"/>
            <a:ext cx="431800" cy="6872438"/>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Rectángulo 6">
            <a:extLst>
              <a:ext uri="{FF2B5EF4-FFF2-40B4-BE49-F238E27FC236}">
                <a16:creationId xmlns:a16="http://schemas.microsoft.com/office/drawing/2014/main" id="{0CA6CF9D-FA05-1557-D26A-EB94E4B4628C}"/>
              </a:ext>
            </a:extLst>
          </p:cNvPr>
          <p:cNvSpPr/>
          <p:nvPr/>
        </p:nvSpPr>
        <p:spPr>
          <a:xfrm>
            <a:off x="0" y="6417733"/>
            <a:ext cx="12192000" cy="440267"/>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 name="Marcador de contenido 2">
            <a:extLst>
              <a:ext uri="{FF2B5EF4-FFF2-40B4-BE49-F238E27FC236}">
                <a16:creationId xmlns:a16="http://schemas.microsoft.com/office/drawing/2014/main" id="{C9E54569-D625-4B84-84D6-B7DC8A83329E}"/>
              </a:ext>
            </a:extLst>
          </p:cNvPr>
          <p:cNvSpPr txBox="1">
            <a:spLocks/>
          </p:cNvSpPr>
          <p:nvPr/>
        </p:nvSpPr>
        <p:spPr>
          <a:xfrm>
            <a:off x="838200" y="1493930"/>
            <a:ext cx="10515600" cy="414604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l">
              <a:lnSpc>
                <a:spcPct val="100000"/>
              </a:lnSpc>
              <a:spcBef>
                <a:spcPts val="0"/>
              </a:spcBef>
              <a:buClrTx/>
              <a:buSzTx/>
              <a:buFontTx/>
              <a:buNone/>
              <a:defRPr/>
            </a:pPr>
            <a:r>
              <a:rPr lang="es-ES_tradnl" sz="2000" b="1" kern="0" dirty="0">
                <a:solidFill>
                  <a:prstClr val="black"/>
                </a:solidFill>
                <a:latin typeface="Oswald" panose="02000303000000000000" pitchFamily="2" charset="0"/>
              </a:rPr>
              <a:t>Diapositiva 3</a:t>
            </a:r>
            <a:r>
              <a:rPr lang="es-ES_tradnl" sz="2000" b="1" kern="1200" dirty="0">
                <a:solidFill>
                  <a:prstClr val="black"/>
                </a:solidFill>
                <a:latin typeface="Oswald" panose="02000303000000000000" pitchFamily="2" charset="0"/>
              </a:rPr>
              <a:t>:</a:t>
            </a:r>
          </a:p>
          <a:p>
            <a:pPr marL="0" indent="0" algn="l">
              <a:lnSpc>
                <a:spcPct val="100000"/>
              </a:lnSpc>
              <a:spcBef>
                <a:spcPts val="0"/>
              </a:spcBef>
              <a:buClrTx/>
              <a:buSzTx/>
              <a:buFontTx/>
              <a:buNone/>
              <a:defRPr/>
            </a:pPr>
            <a:r>
              <a:rPr lang="es-ES_tradnl" sz="2000" kern="1200" dirty="0">
                <a:solidFill>
                  <a:prstClr val="black"/>
                </a:solidFill>
                <a:latin typeface="Oswald" panose="02000303000000000000" pitchFamily="2" charset="0"/>
              </a:rPr>
              <a:t>Diapositiva de contenido. </a:t>
            </a:r>
            <a:r>
              <a:rPr lang="es-CO" sz="2000" kern="0" dirty="0">
                <a:latin typeface="Oswald" panose="02000303000000000000" pitchFamily="2" charset="0"/>
                <a:ea typeface="Calibri" panose="020F0502020204030204" pitchFamily="34" charset="0"/>
                <a:cs typeface="Times New Roman" panose="02020603050405020304" pitchFamily="18" charset="0"/>
              </a:rPr>
              <a:t>Use estas diapositivas para desarrollar su presentación. Puede agregar título, cuerpo de texto (corto), imágenes o videos, de acuerdo a sus necesidades. Recuerde que las tipografías que se es la OSWALD.</a:t>
            </a:r>
            <a:endParaRPr lang="es-CO" sz="2000" kern="0" dirty="0">
              <a:latin typeface="Oswald" panose="02000303000000000000" pitchFamily="2" charset="0"/>
            </a:endParaRPr>
          </a:p>
          <a:p>
            <a:pPr algn="just"/>
            <a:r>
              <a:rPr lang="es-CO" sz="2000" kern="0" dirty="0">
                <a:latin typeface="Oswald" panose="02000303000000000000" pitchFamily="2" charset="0"/>
              </a:rPr>
              <a:t>En este espacio se agrega la información sin cambiar ni disminuir los puntos de tamaño de la tipografía. OSWALD 20p. </a:t>
            </a:r>
          </a:p>
          <a:p>
            <a:pPr marL="342900" indent="-342900" algn="just">
              <a:lnSpc>
                <a:spcPct val="100000"/>
              </a:lnSpc>
              <a:buFont typeface="Arial" panose="020B0604020202020204" pitchFamily="34" charset="0"/>
              <a:buChar char="•"/>
            </a:pPr>
            <a:r>
              <a:rPr lang="es-CO" sz="2000" kern="0" dirty="0">
                <a:latin typeface="Oswald" panose="02000303000000000000" pitchFamily="2" charset="0"/>
              </a:rPr>
              <a:t>Utilice textos justificados, espaciado interlineal 1.0 y evite congestionar la diapositiva con mucho texto. De ser posible, utilice una diapositiva adicional para dividir el contenido.</a:t>
            </a:r>
          </a:p>
          <a:p>
            <a:pPr marL="342900" indent="-342900" algn="just">
              <a:lnSpc>
                <a:spcPct val="100000"/>
              </a:lnSpc>
              <a:buFont typeface="Arial" panose="020B0604020202020204" pitchFamily="34" charset="0"/>
              <a:buChar char="•"/>
            </a:pPr>
            <a:r>
              <a:rPr lang="es-CO" sz="2000" kern="0" dirty="0">
                <a:latin typeface="Oswald" panose="02000303000000000000" pitchFamily="2" charset="0"/>
              </a:rPr>
              <a:t>Puede utilizar viñetas redondas rellenas, para describir ideas.</a:t>
            </a:r>
          </a:p>
          <a:p>
            <a:pPr marL="342900" indent="-342900" algn="just">
              <a:lnSpc>
                <a:spcPct val="100000"/>
              </a:lnSpc>
              <a:buFont typeface="Arial" panose="020B0604020202020204" pitchFamily="34" charset="0"/>
              <a:buChar char="•"/>
            </a:pPr>
            <a:r>
              <a:rPr lang="es-CO" sz="2000" kern="0" dirty="0">
                <a:latin typeface="Oswald" panose="02000303000000000000" pitchFamily="2" charset="0"/>
              </a:rPr>
              <a:t>Puede dividir la diapositiva en dos columnas de texto si así lo requiere.</a:t>
            </a:r>
          </a:p>
          <a:p>
            <a:pPr marL="342900" indent="-342900" algn="just">
              <a:lnSpc>
                <a:spcPct val="100000"/>
              </a:lnSpc>
              <a:buFont typeface="Arial" panose="020B0604020202020204" pitchFamily="34" charset="0"/>
              <a:buChar char="•"/>
            </a:pPr>
            <a:r>
              <a:rPr lang="es-CO" sz="2000" kern="0" dirty="0">
                <a:latin typeface="Oswald" panose="02000303000000000000" pitchFamily="2" charset="0"/>
              </a:rPr>
              <a:t>No escriba fuera de la zona blanca. Respete los espacios de seguridad verdes tanto arriba, abajo izquierda y derecha de la diapositiva. (exceptuando fotografías que lo ameriten)</a:t>
            </a:r>
          </a:p>
        </p:txBody>
      </p:sp>
      <p:sp>
        <p:nvSpPr>
          <p:cNvPr id="9" name="CuadroTexto 8">
            <a:extLst>
              <a:ext uri="{FF2B5EF4-FFF2-40B4-BE49-F238E27FC236}">
                <a16:creationId xmlns:a16="http://schemas.microsoft.com/office/drawing/2014/main" id="{B37EE507-724F-79C0-AF92-CBDC24CDD809}"/>
              </a:ext>
            </a:extLst>
          </p:cNvPr>
          <p:cNvSpPr txBox="1"/>
          <p:nvPr/>
        </p:nvSpPr>
        <p:spPr>
          <a:xfrm>
            <a:off x="2053046" y="6216876"/>
            <a:ext cx="6361262"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600" b="1" dirty="0">
                <a:solidFill>
                  <a:prstClr val="black"/>
                </a:solidFill>
                <a:latin typeface="Calibri" panose="020F0502020204030204"/>
              </a:rPr>
              <a:t>ÁREA DE RESERVA DEL LOGO. Esta zona por ningún motivo debe ser pisada por textos ni imágenes</a:t>
            </a:r>
            <a:endParaRPr kumimoji="0" lang="es-E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a:extLst>
            <a:ext uri="{FF2B5EF4-FFF2-40B4-BE49-F238E27FC236}">
              <a16:creationId xmlns:a16="http://schemas.microsoft.com/office/drawing/2014/main" id="{6BDB71DC-F350-C201-59E8-D72E160AA4B9}"/>
            </a:ext>
          </a:extLst>
        </p:cNvPr>
        <p:cNvGrpSpPr/>
        <p:nvPr/>
      </p:nvGrpSpPr>
      <p:grpSpPr>
        <a:xfrm>
          <a:off x="0" y="0"/>
          <a:ext cx="0" cy="0"/>
          <a:chOff x="0" y="0"/>
          <a:chExt cx="0" cy="0"/>
        </a:xfrm>
      </p:grpSpPr>
      <p:sp>
        <p:nvSpPr>
          <p:cNvPr id="7" name="Rectángulo 6">
            <a:extLst>
              <a:ext uri="{FF2B5EF4-FFF2-40B4-BE49-F238E27FC236}">
                <a16:creationId xmlns:a16="http://schemas.microsoft.com/office/drawing/2014/main" id="{8BA6CA99-D334-8E56-2ABE-7421C538D430}"/>
              </a:ext>
            </a:extLst>
          </p:cNvPr>
          <p:cNvSpPr/>
          <p:nvPr/>
        </p:nvSpPr>
        <p:spPr>
          <a:xfrm>
            <a:off x="0" y="6417733"/>
            <a:ext cx="12192000" cy="440267"/>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CuadroTexto 8">
            <a:extLst>
              <a:ext uri="{FF2B5EF4-FFF2-40B4-BE49-F238E27FC236}">
                <a16:creationId xmlns:a16="http://schemas.microsoft.com/office/drawing/2014/main" id="{0E0FF5DA-67B9-FE5C-20EC-52DB67FA162F}"/>
              </a:ext>
            </a:extLst>
          </p:cNvPr>
          <p:cNvSpPr txBox="1"/>
          <p:nvPr/>
        </p:nvSpPr>
        <p:spPr>
          <a:xfrm>
            <a:off x="5156712" y="6216876"/>
            <a:ext cx="5587488"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600" b="1" dirty="0">
                <a:solidFill>
                  <a:prstClr val="black"/>
                </a:solidFill>
                <a:latin typeface="Calibri" panose="020F0502020204030204" pitchFamily="34" charset="0"/>
                <a:ea typeface="Calibri" panose="020F0502020204030204" pitchFamily="34" charset="0"/>
                <a:cs typeface="Calibri" panose="020F0502020204030204" pitchFamily="34" charset="0"/>
              </a:rPr>
              <a:t>ÁREA DE RESERVA DEL LOGO. Esta zona por ningún motivo debe ser pisada por textos </a:t>
            </a:r>
            <a:r>
              <a:rPr lang="es-CO" sz="1600" b="1" kern="0" dirty="0">
                <a:latin typeface="Calibri" panose="020F0502020204030204" pitchFamily="34" charset="0"/>
                <a:ea typeface="Calibri" panose="020F0502020204030204" pitchFamily="34" charset="0"/>
                <a:cs typeface="Calibri" panose="020F0502020204030204" pitchFamily="34" charset="0"/>
              </a:rPr>
              <a:t>(exceptuando fotografías que lo ameriten)</a:t>
            </a:r>
            <a:endParaRPr kumimoji="0" lang="es-E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Título 1">
            <a:extLst>
              <a:ext uri="{FF2B5EF4-FFF2-40B4-BE49-F238E27FC236}">
                <a16:creationId xmlns:a16="http://schemas.microsoft.com/office/drawing/2014/main" id="{9F8FDCC9-6A81-BCAD-07F6-F4B0BFEA49C9}"/>
              </a:ext>
            </a:extLst>
          </p:cNvPr>
          <p:cNvSpPr txBox="1">
            <a:spLocks/>
          </p:cNvSpPr>
          <p:nvPr/>
        </p:nvSpPr>
        <p:spPr>
          <a:xfrm>
            <a:off x="5342466" y="365125"/>
            <a:ext cx="6833347"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s-CO" sz="4000" b="1" kern="0" dirty="0">
                <a:solidFill>
                  <a:srgbClr val="CC0000"/>
                </a:solidFill>
                <a:latin typeface="Oswald" panose="02000303000000000000" pitchFamily="2" charset="0"/>
              </a:rPr>
              <a:t>Título de la diapositiva </a:t>
            </a:r>
          </a:p>
          <a:p>
            <a:pPr algn="l"/>
            <a:r>
              <a:rPr lang="es-CO" sz="1400" b="1" kern="0" dirty="0">
                <a:latin typeface="Oswald" panose="02000303000000000000" pitchFamily="2" charset="0"/>
              </a:rPr>
              <a:t>(justificado izquierda en rojo)</a:t>
            </a:r>
            <a:endParaRPr lang="es-CO" sz="4000" b="1" kern="0" dirty="0">
              <a:latin typeface="Oswald" panose="02000303000000000000" pitchFamily="2" charset="0"/>
            </a:endParaRPr>
          </a:p>
        </p:txBody>
      </p:sp>
      <p:sp>
        <p:nvSpPr>
          <p:cNvPr id="5" name="Marcador de contenido 2">
            <a:extLst>
              <a:ext uri="{FF2B5EF4-FFF2-40B4-BE49-F238E27FC236}">
                <a16:creationId xmlns:a16="http://schemas.microsoft.com/office/drawing/2014/main" id="{05F63557-922A-08F6-6B50-FEE7946C8D26}"/>
              </a:ext>
            </a:extLst>
          </p:cNvPr>
          <p:cNvSpPr txBox="1">
            <a:spLocks/>
          </p:cNvSpPr>
          <p:nvPr/>
        </p:nvSpPr>
        <p:spPr>
          <a:xfrm>
            <a:off x="5342466" y="1769221"/>
            <a:ext cx="5901267" cy="414604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l">
              <a:lnSpc>
                <a:spcPct val="100000"/>
              </a:lnSpc>
              <a:spcBef>
                <a:spcPts val="0"/>
              </a:spcBef>
              <a:buClrTx/>
              <a:buSzTx/>
              <a:buFontTx/>
              <a:buNone/>
              <a:defRPr/>
            </a:pPr>
            <a:r>
              <a:rPr lang="es-ES_tradnl" sz="2000" b="1" kern="0" dirty="0">
                <a:solidFill>
                  <a:prstClr val="black"/>
                </a:solidFill>
                <a:latin typeface="Oswald" panose="02000303000000000000" pitchFamily="2" charset="0"/>
              </a:rPr>
              <a:t>Diapositiva de contenido (imagen ejemplo 1)</a:t>
            </a:r>
            <a:r>
              <a:rPr lang="es-ES_tradnl" sz="2000" b="1" kern="1200" dirty="0">
                <a:solidFill>
                  <a:prstClr val="black"/>
                </a:solidFill>
                <a:latin typeface="Oswald" panose="02000303000000000000" pitchFamily="2" charset="0"/>
              </a:rPr>
              <a:t>:</a:t>
            </a:r>
          </a:p>
          <a:p>
            <a:pPr marL="342900" indent="-342900" algn="just">
              <a:lnSpc>
                <a:spcPct val="100000"/>
              </a:lnSpc>
              <a:buFont typeface="Arial" panose="020B0604020202020204" pitchFamily="34" charset="0"/>
              <a:buChar char="•"/>
            </a:pPr>
            <a:r>
              <a:rPr lang="es-CO" sz="2000" kern="0" dirty="0">
                <a:latin typeface="Oswald" panose="02000303000000000000" pitchFamily="2" charset="0"/>
              </a:rPr>
              <a:t>Utilice textos justificados en una columna, puede ser derecha o izquierda; espaciado interlineal 1.0 y evite congestionar la diapositiva con mucho texto. De ser posible, utilice una diapositiva adicional para dividir el contenido.</a:t>
            </a:r>
          </a:p>
          <a:p>
            <a:pPr marL="342900" indent="-342900" algn="just">
              <a:lnSpc>
                <a:spcPct val="100000"/>
              </a:lnSpc>
              <a:buFont typeface="Arial" panose="020B0604020202020204" pitchFamily="34" charset="0"/>
              <a:buChar char="•"/>
            </a:pPr>
            <a:r>
              <a:rPr lang="es-CO" sz="2000" kern="0" dirty="0">
                <a:latin typeface="Oswald" panose="02000303000000000000" pitchFamily="2" charset="0"/>
              </a:rPr>
              <a:t>La otra mitad de la diapositiva úsela para incluir una imagen grande o máximo tres pequeñas. Estas imágenes deben ser utilizadas proporcionalmente sin estirar ni achatar solo reduciéndolas o ampliándolas de las puntas. </a:t>
            </a:r>
          </a:p>
          <a:p>
            <a:pPr marL="342900" indent="-342900" algn="just">
              <a:lnSpc>
                <a:spcPct val="100000"/>
              </a:lnSpc>
              <a:buFont typeface="Arial" panose="020B0604020202020204" pitchFamily="34" charset="0"/>
              <a:buChar char="•"/>
            </a:pPr>
            <a:r>
              <a:rPr lang="es-CO" sz="2000" kern="0" dirty="0">
                <a:latin typeface="Oswald" panose="02000303000000000000" pitchFamily="2" charset="0"/>
              </a:rPr>
              <a:t>No escriba fuera de la zona blanca. Respete los espacios de seguridad verde tanto arriba como abajo, izquierda y derecha de la diapositiva.</a:t>
            </a:r>
          </a:p>
        </p:txBody>
      </p:sp>
      <p:pic>
        <p:nvPicPr>
          <p:cNvPr id="10" name="Picture 2" descr="Los 8 problemas más comunes de comunicación de una marca">
            <a:extLst>
              <a:ext uri="{FF2B5EF4-FFF2-40B4-BE49-F238E27FC236}">
                <a16:creationId xmlns:a16="http://schemas.microsoft.com/office/drawing/2014/main" id="{974B3386-6F4A-4393-88FD-34CBFC031AA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766" r="33536"/>
          <a:stretch/>
        </p:blipFill>
        <p:spPr bwMode="auto">
          <a:xfrm>
            <a:off x="0" y="-2"/>
            <a:ext cx="5011948"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70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a:extLst>
            <a:ext uri="{FF2B5EF4-FFF2-40B4-BE49-F238E27FC236}">
              <a16:creationId xmlns:a16="http://schemas.microsoft.com/office/drawing/2014/main" id="{A4A7A1FB-F59B-1A9C-EFF2-0C5E24ACCDF2}"/>
            </a:ext>
          </a:extLst>
        </p:cNvPr>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F6C1583A-4364-8132-8098-C5D3F88095B9}"/>
              </a:ext>
            </a:extLst>
          </p:cNvPr>
          <p:cNvSpPr txBox="1">
            <a:spLocks/>
          </p:cNvSpPr>
          <p:nvPr/>
        </p:nvSpPr>
        <p:spPr>
          <a:xfrm>
            <a:off x="4885766" y="1675449"/>
            <a:ext cx="6146301" cy="414604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l">
              <a:lnSpc>
                <a:spcPct val="100000"/>
              </a:lnSpc>
              <a:spcBef>
                <a:spcPts val="0"/>
              </a:spcBef>
              <a:buClrTx/>
              <a:buSzTx/>
              <a:buFontTx/>
              <a:buNone/>
              <a:defRPr/>
            </a:pPr>
            <a:r>
              <a:rPr lang="es-ES_tradnl" sz="2000" b="1" kern="0" dirty="0">
                <a:solidFill>
                  <a:prstClr val="black"/>
                </a:solidFill>
                <a:latin typeface="Oswald" panose="02000303000000000000" pitchFamily="2" charset="0"/>
              </a:rPr>
              <a:t>Diapositiva de contenido (imagen ejemplo 2)</a:t>
            </a:r>
            <a:r>
              <a:rPr lang="es-ES_tradnl" sz="2000" b="1" kern="1200" dirty="0">
                <a:solidFill>
                  <a:prstClr val="black"/>
                </a:solidFill>
                <a:latin typeface="Oswald" panose="02000303000000000000" pitchFamily="2" charset="0"/>
              </a:rPr>
              <a:t>:</a:t>
            </a:r>
          </a:p>
          <a:p>
            <a:pPr marL="342900" indent="-342900" algn="just">
              <a:lnSpc>
                <a:spcPct val="100000"/>
              </a:lnSpc>
              <a:buFont typeface="Arial" panose="020B0604020202020204" pitchFamily="34" charset="0"/>
              <a:buChar char="•"/>
            </a:pPr>
            <a:r>
              <a:rPr lang="es-CO" sz="2000" kern="0" dirty="0">
                <a:latin typeface="Oswald" panose="02000303000000000000" pitchFamily="2" charset="0"/>
              </a:rPr>
              <a:t>Utilice textos justificados en una columna, puede ser derecha o izquierda, espaciado interlineal 1.0 y evite congestionar la diapositiva con mucho texto. De ser posible, utilice una diapositiva adicional para dividir el contenido.</a:t>
            </a:r>
          </a:p>
          <a:p>
            <a:pPr marL="342900" indent="-342900" algn="just">
              <a:lnSpc>
                <a:spcPct val="100000"/>
              </a:lnSpc>
              <a:buFont typeface="Arial" panose="020B0604020202020204" pitchFamily="34" charset="0"/>
              <a:buChar char="•"/>
            </a:pPr>
            <a:r>
              <a:rPr lang="es-CO" sz="2000" kern="0" dirty="0">
                <a:latin typeface="Oswald" panose="02000303000000000000" pitchFamily="2" charset="0"/>
              </a:rPr>
              <a:t>La otra mitad de la diapositiva úsela para incluir una imagen grande o máximo tres pequeñas. Estas imágenes deben ser utilizadas proporcionalmente sin estirar ni achatar solo reduciéndolas o ampliándolas de las puntas. </a:t>
            </a:r>
          </a:p>
          <a:p>
            <a:pPr marL="342900" indent="-342900" algn="just">
              <a:lnSpc>
                <a:spcPct val="100000"/>
              </a:lnSpc>
              <a:buFont typeface="Arial" panose="020B0604020202020204" pitchFamily="34" charset="0"/>
              <a:buChar char="•"/>
            </a:pPr>
            <a:r>
              <a:rPr lang="es-CO" sz="2000" kern="0" dirty="0">
                <a:latin typeface="Oswald" panose="02000303000000000000" pitchFamily="2" charset="0"/>
              </a:rPr>
              <a:t>No escriba fuera de la zona blanca. Respete los espacios de seguridad rojos tanto arriba como abajo, izquierda y derecha de la diapositiva.</a:t>
            </a:r>
          </a:p>
        </p:txBody>
      </p:sp>
      <p:pic>
        <p:nvPicPr>
          <p:cNvPr id="8" name="Picture 2" descr="Los 8 problemas más comunes de comunicación de una marca">
            <a:extLst>
              <a:ext uri="{FF2B5EF4-FFF2-40B4-BE49-F238E27FC236}">
                <a16:creationId xmlns:a16="http://schemas.microsoft.com/office/drawing/2014/main" id="{ABD61375-8D20-FF9A-195A-F507C6CF319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766" r="33536" b="55128"/>
          <a:stretch/>
        </p:blipFill>
        <p:spPr bwMode="auto">
          <a:xfrm>
            <a:off x="896470" y="770570"/>
            <a:ext cx="3302305" cy="202763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Los 8 problemas más comunes de comunicación de una marca">
            <a:extLst>
              <a:ext uri="{FF2B5EF4-FFF2-40B4-BE49-F238E27FC236}">
                <a16:creationId xmlns:a16="http://schemas.microsoft.com/office/drawing/2014/main" id="{1850CB7D-67E2-E17E-EAA1-AD86B790E0E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766" r="33536" b="55128"/>
          <a:stretch/>
        </p:blipFill>
        <p:spPr bwMode="auto">
          <a:xfrm>
            <a:off x="896470" y="3599329"/>
            <a:ext cx="3302305" cy="2027632"/>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12">
            <a:extLst>
              <a:ext uri="{FF2B5EF4-FFF2-40B4-BE49-F238E27FC236}">
                <a16:creationId xmlns:a16="http://schemas.microsoft.com/office/drawing/2014/main" id="{DD66385E-3596-4435-4378-34E2FBB4E907}"/>
              </a:ext>
            </a:extLst>
          </p:cNvPr>
          <p:cNvSpPr/>
          <p:nvPr/>
        </p:nvSpPr>
        <p:spPr>
          <a:xfrm>
            <a:off x="0" y="6417733"/>
            <a:ext cx="12192000" cy="440267"/>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4" name="CuadroTexto 13">
            <a:extLst>
              <a:ext uri="{FF2B5EF4-FFF2-40B4-BE49-F238E27FC236}">
                <a16:creationId xmlns:a16="http://schemas.microsoft.com/office/drawing/2014/main" id="{9433B17C-AE31-DC29-6CB0-F90D4A6071BC}"/>
              </a:ext>
            </a:extLst>
          </p:cNvPr>
          <p:cNvSpPr txBox="1"/>
          <p:nvPr/>
        </p:nvSpPr>
        <p:spPr>
          <a:xfrm>
            <a:off x="3099312" y="6216876"/>
            <a:ext cx="5587488"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600" b="1" dirty="0">
                <a:solidFill>
                  <a:prstClr val="black"/>
                </a:solidFill>
                <a:latin typeface="Calibri" panose="020F0502020204030204" pitchFamily="34" charset="0"/>
                <a:ea typeface="Calibri" panose="020F0502020204030204" pitchFamily="34" charset="0"/>
                <a:cs typeface="Calibri" panose="020F0502020204030204" pitchFamily="34" charset="0"/>
              </a:rPr>
              <a:t>ÁREA DE RESERVA DEL LOGO. Esta zona por ningún motivo debe ser pisada por textos </a:t>
            </a:r>
            <a:r>
              <a:rPr lang="es-CO" sz="1600" b="1" kern="0" dirty="0">
                <a:latin typeface="Calibri" panose="020F0502020204030204" pitchFamily="34" charset="0"/>
                <a:ea typeface="Calibri" panose="020F0502020204030204" pitchFamily="34" charset="0"/>
                <a:cs typeface="Calibri" panose="020F0502020204030204" pitchFamily="34" charset="0"/>
              </a:rPr>
              <a:t>(exceptuando fotografías que lo ameriten)</a:t>
            </a:r>
            <a:endParaRPr kumimoji="0" lang="es-E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5" name="Título 1">
            <a:extLst>
              <a:ext uri="{FF2B5EF4-FFF2-40B4-BE49-F238E27FC236}">
                <a16:creationId xmlns:a16="http://schemas.microsoft.com/office/drawing/2014/main" id="{D5AC5D8F-C45D-2679-FAA9-EB3ECD216576}"/>
              </a:ext>
            </a:extLst>
          </p:cNvPr>
          <p:cNvSpPr txBox="1">
            <a:spLocks/>
          </p:cNvSpPr>
          <p:nvPr/>
        </p:nvSpPr>
        <p:spPr>
          <a:xfrm>
            <a:off x="4885766" y="365125"/>
            <a:ext cx="6833347"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s-CO" sz="4000" b="1" kern="0" dirty="0">
                <a:solidFill>
                  <a:srgbClr val="CC0000"/>
                </a:solidFill>
                <a:latin typeface="Oswald" panose="02000303000000000000" pitchFamily="2" charset="0"/>
              </a:rPr>
              <a:t>Título de la diapositiva </a:t>
            </a:r>
          </a:p>
          <a:p>
            <a:pPr algn="l"/>
            <a:r>
              <a:rPr lang="es-CO" sz="1400" b="1" kern="0" dirty="0">
                <a:latin typeface="Oswald" panose="02000303000000000000" pitchFamily="2" charset="0"/>
              </a:rPr>
              <a:t>(justificado izquierda en rojo)</a:t>
            </a:r>
            <a:endParaRPr lang="es-CO" sz="4000" b="1" kern="0" dirty="0">
              <a:latin typeface="Oswald" panose="02000303000000000000" pitchFamily="2" charset="0"/>
            </a:endParaRPr>
          </a:p>
        </p:txBody>
      </p:sp>
    </p:spTree>
    <p:extLst>
      <p:ext uri="{BB962C8B-B14F-4D97-AF65-F5344CB8AC3E}">
        <p14:creationId xmlns:p14="http://schemas.microsoft.com/office/powerpoint/2010/main" val="342324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a:extLst>
            <a:ext uri="{FF2B5EF4-FFF2-40B4-BE49-F238E27FC236}">
              <a16:creationId xmlns:a16="http://schemas.microsoft.com/office/drawing/2014/main" id="{3AD881F1-1B67-4C37-7C33-B5CDCB452BFE}"/>
            </a:ext>
          </a:extLst>
        </p:cNvPr>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9D24744-4D30-A478-5F51-88A36D4BDE2F}"/>
              </a:ext>
            </a:extLst>
          </p:cNvPr>
          <p:cNvSpPr txBox="1">
            <a:spLocks/>
          </p:cNvSpPr>
          <p:nvPr/>
        </p:nvSpPr>
        <p:spPr>
          <a:xfrm>
            <a:off x="838200" y="1422213"/>
            <a:ext cx="10515600" cy="881717"/>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r>
              <a:rPr lang="es-ES_tradnl" sz="2000" b="1" kern="0" dirty="0">
                <a:latin typeface="Oswald" panose="02000303000000000000" pitchFamily="2" charset="0"/>
              </a:rPr>
              <a:t>Diapositivas de gráficas</a:t>
            </a:r>
          </a:p>
          <a:p>
            <a:pPr marL="342900" indent="-342900">
              <a:buFont typeface="Arial" panose="020B0604020202020204" pitchFamily="34" charset="0"/>
              <a:buChar char="•"/>
            </a:pPr>
            <a:r>
              <a:rPr lang="es-ES_tradnl" sz="2000" kern="0" dirty="0">
                <a:latin typeface="Oswald" panose="02000303000000000000" pitchFamily="2" charset="0"/>
              </a:rPr>
              <a:t>Trate de dejar una diapositiva por gráfica para que los datos se puedan evidenciar mejor.</a:t>
            </a:r>
            <a:endParaRPr lang="es-ES" sz="2000" kern="0" dirty="0">
              <a:latin typeface="Oswald" panose="02000303000000000000" pitchFamily="2" charset="0"/>
            </a:endParaRPr>
          </a:p>
        </p:txBody>
      </p:sp>
      <p:graphicFrame>
        <p:nvGraphicFramePr>
          <p:cNvPr id="5" name="Gráfico 4">
            <a:extLst>
              <a:ext uri="{FF2B5EF4-FFF2-40B4-BE49-F238E27FC236}">
                <a16:creationId xmlns:a16="http://schemas.microsoft.com/office/drawing/2014/main" id="{0FAF27D0-73D8-FC47-971E-1086742EF777}"/>
              </a:ext>
            </a:extLst>
          </p:cNvPr>
          <p:cNvGraphicFramePr/>
          <p:nvPr>
            <p:extLst>
              <p:ext uri="{D42A27DB-BD31-4B8C-83A1-F6EECF244321}">
                <p14:modId xmlns:p14="http://schemas.microsoft.com/office/powerpoint/2010/main" val="2720837388"/>
              </p:ext>
            </p:extLst>
          </p:nvPr>
        </p:nvGraphicFramePr>
        <p:xfrm>
          <a:off x="871817" y="2384954"/>
          <a:ext cx="10448365" cy="3198751"/>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a:extLst>
              <a:ext uri="{FF2B5EF4-FFF2-40B4-BE49-F238E27FC236}">
                <a16:creationId xmlns:a16="http://schemas.microsoft.com/office/drawing/2014/main" id="{0D92176E-0410-C8F3-5E90-725ED804215D}"/>
              </a:ext>
            </a:extLst>
          </p:cNvPr>
          <p:cNvSpPr txBox="1"/>
          <p:nvPr/>
        </p:nvSpPr>
        <p:spPr>
          <a:xfrm>
            <a:off x="2111188" y="5778440"/>
            <a:ext cx="7969624" cy="646331"/>
          </a:xfrm>
          <a:prstGeom prst="rect">
            <a:avLst/>
          </a:prstGeom>
          <a:noFill/>
        </p:spPr>
        <p:txBody>
          <a:bodyPr wrap="square">
            <a:spAutoFit/>
          </a:bodyPr>
          <a:lstStyle/>
          <a:p>
            <a:pPr algn="ctr"/>
            <a:r>
              <a:rPr lang="es-ES_tradnl" sz="1800" dirty="0">
                <a:latin typeface="Oswald" panose="02000303000000000000" pitchFamily="2" charset="0"/>
              </a:rPr>
              <a:t>Utilice esta paleta de colores predeterminados en Office (</a:t>
            </a:r>
            <a:r>
              <a:rPr lang="es-ES_tradnl" dirty="0">
                <a:latin typeface="Oswald" panose="02000303000000000000" pitchFamily="2" charset="0"/>
              </a:rPr>
              <a:t>W</a:t>
            </a:r>
            <a:r>
              <a:rPr lang="es-ES_tradnl" sz="1800" dirty="0">
                <a:latin typeface="Oswald" panose="02000303000000000000" pitchFamily="2" charset="0"/>
              </a:rPr>
              <a:t>ord, Excel PowerPoint).</a:t>
            </a:r>
          </a:p>
          <a:p>
            <a:pPr algn="ctr"/>
            <a:r>
              <a:rPr lang="es-ES_tradnl" dirty="0">
                <a:latin typeface="Oswald" panose="02000303000000000000" pitchFamily="2" charset="0"/>
              </a:rPr>
              <a:t>Es libre de elegir la gráfica que más le convenga.</a:t>
            </a:r>
            <a:endParaRPr lang="es-ES" sz="1800" dirty="0">
              <a:latin typeface="Oswald" panose="02000303000000000000" pitchFamily="2" charset="0"/>
            </a:endParaRPr>
          </a:p>
        </p:txBody>
      </p:sp>
      <p:sp>
        <p:nvSpPr>
          <p:cNvPr id="7" name="Título 1">
            <a:extLst>
              <a:ext uri="{FF2B5EF4-FFF2-40B4-BE49-F238E27FC236}">
                <a16:creationId xmlns:a16="http://schemas.microsoft.com/office/drawing/2014/main" id="{983580E7-467D-8B79-13A1-08C05DF5EE8B}"/>
              </a:ext>
            </a:extLst>
          </p:cNvPr>
          <p:cNvSpPr txBox="1">
            <a:spLocks/>
          </p:cNvSpPr>
          <p:nvPr/>
        </p:nvSpPr>
        <p:spPr>
          <a:xfrm>
            <a:off x="533900" y="365125"/>
            <a:ext cx="6833347"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s-CO" sz="4000" b="1" kern="0" dirty="0">
                <a:solidFill>
                  <a:srgbClr val="CC0000"/>
                </a:solidFill>
                <a:latin typeface="Oswald" panose="02000303000000000000" pitchFamily="2" charset="0"/>
              </a:rPr>
              <a:t>Título de la diapositiva </a:t>
            </a:r>
          </a:p>
          <a:p>
            <a:pPr algn="l"/>
            <a:r>
              <a:rPr lang="es-CO" sz="1400" b="1" kern="0" dirty="0">
                <a:latin typeface="Oswald" panose="02000303000000000000" pitchFamily="2" charset="0"/>
              </a:rPr>
              <a:t>(justificado izquierda en rojo)</a:t>
            </a:r>
            <a:endParaRPr lang="es-CO" sz="4000" b="1" kern="0" dirty="0">
              <a:latin typeface="Oswald" panose="02000303000000000000" pitchFamily="2" charset="0"/>
            </a:endParaRPr>
          </a:p>
        </p:txBody>
      </p:sp>
    </p:spTree>
    <p:extLst>
      <p:ext uri="{BB962C8B-B14F-4D97-AF65-F5344CB8AC3E}">
        <p14:creationId xmlns:p14="http://schemas.microsoft.com/office/powerpoint/2010/main" val="3159358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a:extLst>
            <a:ext uri="{FF2B5EF4-FFF2-40B4-BE49-F238E27FC236}">
              <a16:creationId xmlns:a16="http://schemas.microsoft.com/office/drawing/2014/main" id="{3505BDB0-BAF1-F3B1-438D-CAB71BCFAA7F}"/>
            </a:ext>
          </a:extLst>
        </p:cNvPr>
        <p:cNvGrpSpPr/>
        <p:nvPr/>
      </p:nvGrpSpPr>
      <p:grpSpPr>
        <a:xfrm>
          <a:off x="0" y="0"/>
          <a:ext cx="0" cy="0"/>
          <a:chOff x="0" y="0"/>
          <a:chExt cx="0" cy="0"/>
        </a:xfrm>
      </p:grpSpPr>
      <p:sp>
        <p:nvSpPr>
          <p:cNvPr id="7" name="Título 1">
            <a:extLst>
              <a:ext uri="{FF2B5EF4-FFF2-40B4-BE49-F238E27FC236}">
                <a16:creationId xmlns:a16="http://schemas.microsoft.com/office/drawing/2014/main" id="{8B3DA977-8C6F-65F1-96FF-7FBAA403F8BD}"/>
              </a:ext>
            </a:extLst>
          </p:cNvPr>
          <p:cNvSpPr txBox="1">
            <a:spLocks/>
          </p:cNvSpPr>
          <p:nvPr/>
        </p:nvSpPr>
        <p:spPr>
          <a:xfrm>
            <a:off x="533900" y="365125"/>
            <a:ext cx="6833347"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s-CO" sz="4000" b="1" kern="0" dirty="0">
                <a:solidFill>
                  <a:srgbClr val="CC0000"/>
                </a:solidFill>
                <a:latin typeface="Oswald" panose="02000303000000000000" pitchFamily="2" charset="0"/>
              </a:rPr>
              <a:t>Título de la diapositiva </a:t>
            </a:r>
          </a:p>
          <a:p>
            <a:pPr algn="l"/>
            <a:r>
              <a:rPr lang="es-CO" sz="1400" b="1" kern="0" dirty="0">
                <a:latin typeface="Oswald" panose="02000303000000000000" pitchFamily="2" charset="0"/>
              </a:rPr>
              <a:t>(justificado izquierda en rojo)</a:t>
            </a:r>
            <a:endParaRPr lang="es-CO" sz="4000" b="1" kern="0" dirty="0">
              <a:latin typeface="Oswald" panose="02000303000000000000" pitchFamily="2" charset="0"/>
            </a:endParaRPr>
          </a:p>
        </p:txBody>
      </p:sp>
      <p:sp>
        <p:nvSpPr>
          <p:cNvPr id="2" name="Marcador de contenido 2">
            <a:extLst>
              <a:ext uri="{FF2B5EF4-FFF2-40B4-BE49-F238E27FC236}">
                <a16:creationId xmlns:a16="http://schemas.microsoft.com/office/drawing/2014/main" id="{B2969DDB-13A4-41D4-3331-8087C2C40730}"/>
              </a:ext>
            </a:extLst>
          </p:cNvPr>
          <p:cNvSpPr txBox="1">
            <a:spLocks/>
          </p:cNvSpPr>
          <p:nvPr/>
        </p:nvSpPr>
        <p:spPr>
          <a:xfrm>
            <a:off x="838200" y="1422213"/>
            <a:ext cx="10515600" cy="881717"/>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r>
              <a:rPr lang="es-ES_tradnl" sz="2000" b="1" kern="0" dirty="0">
                <a:latin typeface="Oswald" panose="02000303000000000000" pitchFamily="2" charset="0"/>
              </a:rPr>
              <a:t>Diapositivas de tablas</a:t>
            </a:r>
          </a:p>
          <a:p>
            <a:pPr marL="342900" indent="-342900">
              <a:buFont typeface="Arial" panose="020B0604020202020204" pitchFamily="34" charset="0"/>
              <a:buChar char="•"/>
            </a:pPr>
            <a:r>
              <a:rPr lang="es-ES_tradnl" sz="2000" kern="0" dirty="0">
                <a:latin typeface="Oswald" panose="02000303000000000000" pitchFamily="2" charset="0"/>
              </a:rPr>
              <a:t>Trate de dejar una diapositiva por tabla para que los datos se puedan evidenciar mejor.</a:t>
            </a:r>
            <a:endParaRPr lang="es-ES" sz="2000" kern="0" dirty="0">
              <a:latin typeface="Oswald" panose="02000303000000000000" pitchFamily="2" charset="0"/>
            </a:endParaRPr>
          </a:p>
        </p:txBody>
      </p:sp>
      <p:sp>
        <p:nvSpPr>
          <p:cNvPr id="4" name="CuadroTexto 3">
            <a:extLst>
              <a:ext uri="{FF2B5EF4-FFF2-40B4-BE49-F238E27FC236}">
                <a16:creationId xmlns:a16="http://schemas.microsoft.com/office/drawing/2014/main" id="{94771C96-5814-A76B-F1E3-939B17B9CD8F}"/>
              </a:ext>
            </a:extLst>
          </p:cNvPr>
          <p:cNvSpPr txBox="1"/>
          <p:nvPr/>
        </p:nvSpPr>
        <p:spPr>
          <a:xfrm>
            <a:off x="783914" y="5435787"/>
            <a:ext cx="10515600" cy="923330"/>
          </a:xfrm>
          <a:prstGeom prst="rect">
            <a:avLst/>
          </a:prstGeom>
          <a:noFill/>
        </p:spPr>
        <p:txBody>
          <a:bodyPr wrap="square">
            <a:spAutoFit/>
          </a:bodyPr>
          <a:lstStyle/>
          <a:p>
            <a:pPr algn="ctr"/>
            <a:r>
              <a:rPr lang="es-ES_tradnl" sz="1800" dirty="0">
                <a:latin typeface="Oswald" panose="02000303000000000000" pitchFamily="2" charset="0"/>
              </a:rPr>
              <a:t>Utilice esta paleta de colores predeterminados en Office (</a:t>
            </a:r>
            <a:r>
              <a:rPr lang="es-ES_tradnl" dirty="0">
                <a:latin typeface="Oswald" panose="02000303000000000000" pitchFamily="2" charset="0"/>
              </a:rPr>
              <a:t>W</a:t>
            </a:r>
            <a:r>
              <a:rPr lang="es-ES_tradnl" sz="1800" dirty="0">
                <a:latin typeface="Oswald" panose="02000303000000000000" pitchFamily="2" charset="0"/>
              </a:rPr>
              <a:t>ord, Excel, PowerPoint).</a:t>
            </a:r>
          </a:p>
          <a:p>
            <a:pPr algn="ctr"/>
            <a:r>
              <a:rPr lang="es-ES_tradnl" dirty="0">
                <a:latin typeface="Oswald" panose="02000303000000000000" pitchFamily="2" charset="0"/>
              </a:rPr>
              <a:t>Es libre de elegir la gráfica que más le convenga. Deje el texto predeterminado que le arroje la tabla. En lo posible no pegue imágenes de tablas, sino la real desde el programa de Office que lo importe.</a:t>
            </a:r>
            <a:endParaRPr lang="es-ES" sz="1800" dirty="0">
              <a:latin typeface="Oswald" panose="02000303000000000000" pitchFamily="2" charset="0"/>
            </a:endParaRPr>
          </a:p>
        </p:txBody>
      </p:sp>
      <p:graphicFrame>
        <p:nvGraphicFramePr>
          <p:cNvPr id="8" name="Tabla 7">
            <a:extLst>
              <a:ext uri="{FF2B5EF4-FFF2-40B4-BE49-F238E27FC236}">
                <a16:creationId xmlns:a16="http://schemas.microsoft.com/office/drawing/2014/main" id="{3AB92C50-7DDE-BEE2-B448-5C1EB135E7B7}"/>
              </a:ext>
            </a:extLst>
          </p:cNvPr>
          <p:cNvGraphicFramePr>
            <a:graphicFrameLocks noGrp="1"/>
          </p:cNvGraphicFramePr>
          <p:nvPr>
            <p:extLst>
              <p:ext uri="{D42A27DB-BD31-4B8C-83A1-F6EECF244321}">
                <p14:modId xmlns:p14="http://schemas.microsoft.com/office/powerpoint/2010/main" val="3894189050"/>
              </p:ext>
            </p:extLst>
          </p:nvPr>
        </p:nvGraphicFramePr>
        <p:xfrm>
          <a:off x="626534" y="2303929"/>
          <a:ext cx="10830361" cy="2887101"/>
        </p:xfrm>
        <a:graphic>
          <a:graphicData uri="http://schemas.openxmlformats.org/drawingml/2006/table">
            <a:tbl>
              <a:tblPr firstRow="1" bandRow="1">
                <a:tableStyleId>{00A15C55-8517-42AA-B614-E9B94910E393}</a:tableStyleId>
              </a:tblPr>
              <a:tblGrid>
                <a:gridCol w="1665929">
                  <a:extLst>
                    <a:ext uri="{9D8B030D-6E8A-4147-A177-3AD203B41FA5}">
                      <a16:colId xmlns:a16="http://schemas.microsoft.com/office/drawing/2014/main" val="1699113077"/>
                    </a:ext>
                  </a:extLst>
                </a:gridCol>
                <a:gridCol w="1874318">
                  <a:extLst>
                    <a:ext uri="{9D8B030D-6E8A-4147-A177-3AD203B41FA5}">
                      <a16:colId xmlns:a16="http://schemas.microsoft.com/office/drawing/2014/main" val="2722665195"/>
                    </a:ext>
                  </a:extLst>
                </a:gridCol>
                <a:gridCol w="1880106">
                  <a:extLst>
                    <a:ext uri="{9D8B030D-6E8A-4147-A177-3AD203B41FA5}">
                      <a16:colId xmlns:a16="http://schemas.microsoft.com/office/drawing/2014/main" val="1200070535"/>
                    </a:ext>
                  </a:extLst>
                </a:gridCol>
                <a:gridCol w="1712338">
                  <a:extLst>
                    <a:ext uri="{9D8B030D-6E8A-4147-A177-3AD203B41FA5}">
                      <a16:colId xmlns:a16="http://schemas.microsoft.com/office/drawing/2014/main" val="11627075"/>
                    </a:ext>
                  </a:extLst>
                </a:gridCol>
                <a:gridCol w="2198214">
                  <a:extLst>
                    <a:ext uri="{9D8B030D-6E8A-4147-A177-3AD203B41FA5}">
                      <a16:colId xmlns:a16="http://schemas.microsoft.com/office/drawing/2014/main" val="3900950140"/>
                    </a:ext>
                  </a:extLst>
                </a:gridCol>
                <a:gridCol w="1499456">
                  <a:extLst>
                    <a:ext uri="{9D8B030D-6E8A-4147-A177-3AD203B41FA5}">
                      <a16:colId xmlns:a16="http://schemas.microsoft.com/office/drawing/2014/main" val="3968431185"/>
                    </a:ext>
                  </a:extLst>
                </a:gridCol>
              </a:tblGrid>
              <a:tr h="546818">
                <a:tc>
                  <a:txBody>
                    <a:bodyPr/>
                    <a:lstStyle/>
                    <a:p>
                      <a:pPr algn="ctr"/>
                      <a:r>
                        <a:rPr lang="es-MX" sz="1400" dirty="0">
                          <a:latin typeface="Oswald" panose="02000303000000000000" pitchFamily="2" charset="0"/>
                        </a:rPr>
                        <a:t>TEXTO</a:t>
                      </a:r>
                      <a:endParaRPr lang="es-CO" sz="1400" dirty="0">
                        <a:latin typeface="Oswald" panose="02000303000000000000" pitchFamily="2" charset="0"/>
                      </a:endParaRPr>
                    </a:p>
                  </a:txBody>
                  <a:tcPr anchor="ctr"/>
                </a:tc>
                <a:tc>
                  <a:txBody>
                    <a:bodyPr/>
                    <a:lstStyle/>
                    <a:p>
                      <a:pPr algn="ctr"/>
                      <a:r>
                        <a:rPr lang="es-MX" sz="1400" dirty="0">
                          <a:latin typeface="Oswald" panose="02000303000000000000" pitchFamily="2" charset="0"/>
                        </a:rPr>
                        <a:t>18 – 22</a:t>
                      </a:r>
                      <a:endParaRPr lang="es-CO" sz="1400" dirty="0">
                        <a:latin typeface="Oswald" panose="02000303000000000000" pitchFamily="2" charset="0"/>
                      </a:endParaRPr>
                    </a:p>
                  </a:txBody>
                  <a:tcPr anchor="ctr"/>
                </a:tc>
                <a:tc>
                  <a:txBody>
                    <a:bodyPr/>
                    <a:lstStyle/>
                    <a:p>
                      <a:pPr algn="ctr"/>
                      <a:r>
                        <a:rPr lang="es-MX" sz="1400" dirty="0">
                          <a:latin typeface="Oswald" panose="02000303000000000000" pitchFamily="2" charset="0"/>
                        </a:rPr>
                        <a:t>25 – 29</a:t>
                      </a:r>
                      <a:endParaRPr lang="es-CO" sz="1400" dirty="0">
                        <a:latin typeface="Oswald" panose="02000303000000000000" pitchFamily="2"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Oswald" panose="02000303000000000000" pitchFamily="2" charset="0"/>
                        </a:rPr>
                        <a:t>1 – 5</a:t>
                      </a:r>
                      <a:endParaRPr lang="es-CO" sz="1400" dirty="0">
                        <a:latin typeface="Oswald" panose="02000303000000000000" pitchFamily="2" charset="0"/>
                      </a:endParaRPr>
                    </a:p>
                  </a:txBody>
                  <a:tcPr anchor="ctr"/>
                </a:tc>
                <a:tc>
                  <a:txBody>
                    <a:bodyPr/>
                    <a:lstStyle/>
                    <a:p>
                      <a:pPr algn="ctr"/>
                      <a:r>
                        <a:rPr lang="es-MX" sz="1400" dirty="0">
                          <a:latin typeface="Oswald" panose="02000303000000000000" pitchFamily="2" charset="0"/>
                        </a:rPr>
                        <a:t>15</a:t>
                      </a:r>
                      <a:endParaRPr lang="es-CO" sz="1400" dirty="0">
                        <a:latin typeface="Oswald" panose="02000303000000000000" pitchFamily="2" charset="0"/>
                      </a:endParaRPr>
                    </a:p>
                  </a:txBody>
                  <a:tcPr anchor="ctr"/>
                </a:tc>
                <a:tc>
                  <a:txBody>
                    <a:bodyPr/>
                    <a:lstStyle/>
                    <a:p>
                      <a:pPr algn="ctr"/>
                      <a:r>
                        <a:rPr lang="es-CO" sz="1400" dirty="0">
                          <a:latin typeface="Oswald" panose="02000303000000000000" pitchFamily="2" charset="0"/>
                        </a:rPr>
                        <a:t>16</a:t>
                      </a:r>
                    </a:p>
                  </a:txBody>
                  <a:tcPr anchor="ctr"/>
                </a:tc>
                <a:extLst>
                  <a:ext uri="{0D108BD9-81ED-4DB2-BD59-A6C34878D82A}">
                    <a16:rowId xmlns:a16="http://schemas.microsoft.com/office/drawing/2014/main" val="2199399223"/>
                  </a:ext>
                </a:extLst>
              </a:tr>
              <a:tr h="1029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1" dirty="0">
                          <a:latin typeface="Oswald" panose="02000303000000000000" pitchFamily="2" charset="0"/>
                        </a:rPr>
                        <a:t>LOREM IPSUM</a:t>
                      </a:r>
                      <a:endParaRPr lang="es-MX" sz="1200" b="1" i="1" dirty="0">
                        <a:latin typeface="Oswald" panose="02000303000000000000" pitchFamily="2" charset="0"/>
                      </a:endParaRPr>
                    </a:p>
                  </a:txBody>
                  <a:tcPr anchor="ctr"/>
                </a:tc>
                <a:tc>
                  <a:txBody>
                    <a:bodyPr/>
                    <a:lstStyle/>
                    <a:p>
                      <a:pPr algn="ctr"/>
                      <a:r>
                        <a:rPr lang="es-MX" sz="1200" dirty="0">
                          <a:latin typeface="Oswald" panose="02000303000000000000" pitchFamily="2" charset="0"/>
                        </a:rPr>
                        <a:t>Texto</a:t>
                      </a:r>
                      <a:endParaRPr lang="es-CO" sz="1200" dirty="0">
                        <a:latin typeface="Oswald" panose="02000303000000000000" pitchFamily="2" charset="0"/>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latin typeface="Oswald" panose="02000303000000000000" pitchFamily="2" charset="0"/>
                        </a:rPr>
                        <a:t>Texto</a:t>
                      </a:r>
                      <a:endParaRPr lang="es-CO" sz="1200" dirty="0">
                        <a:latin typeface="Oswald" panose="02000303000000000000" pitchFamily="2" charset="0"/>
                      </a:endParaRPr>
                    </a:p>
                  </a:txBody>
                  <a:tcPr anchor="ctr"/>
                </a:tc>
                <a:tc rowSpan="2">
                  <a:txBody>
                    <a:bodyPr/>
                    <a:lstStyle/>
                    <a:p>
                      <a:pPr algn="ctr"/>
                      <a:endParaRPr lang="es-MX" sz="1200" dirty="0">
                        <a:latin typeface="Oswald" panose="02000303000000000000" pitchFamily="2" charset="0"/>
                      </a:endParaRPr>
                    </a:p>
                    <a:p>
                      <a:pPr algn="ctr"/>
                      <a:r>
                        <a:rPr lang="es-ES_tradnl" sz="1200" dirty="0">
                          <a:latin typeface="Oswald" panose="02000303000000000000" pitchFamily="2" charset="0"/>
                        </a:rPr>
                        <a:t>Texto</a:t>
                      </a:r>
                      <a:endParaRPr lang="es-CO" sz="1200" dirty="0">
                        <a:latin typeface="Oswald" panose="02000303000000000000" pitchFamily="2" charset="0"/>
                      </a:endParaRPr>
                    </a:p>
                  </a:txBody>
                  <a:tcPr anchor="ctr"/>
                </a:tc>
                <a:tc>
                  <a:txBody>
                    <a:bodyPr/>
                    <a:lstStyle/>
                    <a:p>
                      <a:pPr algn="ctr"/>
                      <a:r>
                        <a:rPr lang="es-MX" sz="1200" dirty="0">
                          <a:latin typeface="Oswald" panose="02000303000000000000" pitchFamily="2" charset="0"/>
                        </a:rPr>
                        <a:t>Texto</a:t>
                      </a:r>
                      <a:endParaRPr lang="es-MX" sz="1200" b="1" dirty="0">
                        <a:latin typeface="Oswald" panose="02000303000000000000" pitchFamily="2" charset="0"/>
                      </a:endParaRPr>
                    </a:p>
                  </a:txBody>
                  <a:tcPr anchor="ctr"/>
                </a:tc>
                <a:tc rowSpan="2">
                  <a:txBody>
                    <a:bodyPr/>
                    <a:lstStyle/>
                    <a:p>
                      <a:pPr algn="ctr"/>
                      <a:endParaRPr lang="es-MX" sz="1200" dirty="0">
                        <a:latin typeface="Oswald" panose="02000303000000000000" pitchFamily="2" charset="0"/>
                      </a:endParaRPr>
                    </a:p>
                    <a:p>
                      <a:pPr algn="ctr"/>
                      <a:r>
                        <a:rPr lang="es-MX" sz="1200" dirty="0">
                          <a:latin typeface="Oswald" panose="02000303000000000000" pitchFamily="2" charset="0"/>
                        </a:rPr>
                        <a:t>Texto</a:t>
                      </a:r>
                      <a:endParaRPr lang="es-CO" sz="1200" dirty="0">
                        <a:latin typeface="Oswald" panose="02000303000000000000" pitchFamily="2" charset="0"/>
                      </a:endParaRPr>
                    </a:p>
                  </a:txBody>
                  <a:tcPr anchor="ctr"/>
                </a:tc>
                <a:extLst>
                  <a:ext uri="{0D108BD9-81ED-4DB2-BD59-A6C34878D82A}">
                    <a16:rowId xmlns:a16="http://schemas.microsoft.com/office/drawing/2014/main" val="2851028542"/>
                  </a:ext>
                </a:extLst>
              </a:tr>
              <a:tr h="13105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1" dirty="0">
                          <a:latin typeface="Oswald" panose="02000303000000000000" pitchFamily="2" charset="0"/>
                        </a:rPr>
                        <a:t>LOREM IPSUM</a:t>
                      </a:r>
                      <a:endParaRPr lang="es-MX" sz="1200" b="1" i="1" dirty="0">
                        <a:latin typeface="Oswald" panose="02000303000000000000" pitchFamily="2" charset="0"/>
                      </a:endParaRPr>
                    </a:p>
                  </a:txBody>
                  <a:tcPr anchor="ctr"/>
                </a:tc>
                <a:tc>
                  <a:txBody>
                    <a:bodyPr/>
                    <a:lstStyle/>
                    <a:p>
                      <a:pPr algn="ctr"/>
                      <a:r>
                        <a:rPr lang="es-MX" sz="1200" dirty="0">
                          <a:latin typeface="Oswald" panose="02000303000000000000" pitchFamily="2" charset="0"/>
                        </a:rPr>
                        <a:t>Texto</a:t>
                      </a:r>
                      <a:endParaRPr lang="es-CO" sz="1200" dirty="0">
                        <a:latin typeface="Oswald" panose="02000303000000000000" pitchFamily="2" charset="0"/>
                      </a:endParaRPr>
                    </a:p>
                  </a:txBody>
                  <a:tcPr anchor="ctr"/>
                </a:tc>
                <a:tc vMerge="1">
                  <a:txBody>
                    <a:bodyPr/>
                    <a:lstStyle/>
                    <a:p>
                      <a:endParaRPr lang="es-CO" dirty="0"/>
                    </a:p>
                  </a:txBody>
                  <a:tcPr/>
                </a:tc>
                <a:tc vMerge="1">
                  <a:txBody>
                    <a:bodyPr/>
                    <a:lstStyle/>
                    <a:p>
                      <a:endParaRPr lang="es-CO" dirty="0"/>
                    </a:p>
                  </a:txBody>
                  <a:tcPr/>
                </a:tc>
                <a:tc>
                  <a:txBody>
                    <a:bodyPr/>
                    <a:lstStyle/>
                    <a:p>
                      <a:pPr algn="ctr"/>
                      <a:r>
                        <a:rPr lang="es-MX" sz="1200" dirty="0">
                          <a:latin typeface="Oswald" panose="02000303000000000000" pitchFamily="2" charset="0"/>
                        </a:rPr>
                        <a:t>Texto</a:t>
                      </a:r>
                      <a:endParaRPr lang="es-CO" sz="1200" dirty="0">
                        <a:latin typeface="Oswald" panose="02000303000000000000" pitchFamily="2" charset="0"/>
                      </a:endParaRPr>
                    </a:p>
                  </a:txBody>
                  <a:tcPr anchor="ctr"/>
                </a:tc>
                <a:tc vMerge="1">
                  <a:txBody>
                    <a:bodyPr/>
                    <a:lstStyle/>
                    <a:p>
                      <a:endParaRPr lang="es-CO" dirty="0"/>
                    </a:p>
                  </a:txBody>
                  <a:tcPr/>
                </a:tc>
                <a:extLst>
                  <a:ext uri="{0D108BD9-81ED-4DB2-BD59-A6C34878D82A}">
                    <a16:rowId xmlns:a16="http://schemas.microsoft.com/office/drawing/2014/main" val="2769483703"/>
                  </a:ext>
                </a:extLst>
              </a:tr>
            </a:tbl>
          </a:graphicData>
        </a:graphic>
      </p:graphicFrame>
    </p:spTree>
    <p:extLst>
      <p:ext uri="{BB962C8B-B14F-4D97-AF65-F5344CB8AC3E}">
        <p14:creationId xmlns:p14="http://schemas.microsoft.com/office/powerpoint/2010/main" val="2025957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a:extLst>
            <a:ext uri="{FF2B5EF4-FFF2-40B4-BE49-F238E27FC236}">
              <a16:creationId xmlns:a16="http://schemas.microsoft.com/office/drawing/2014/main" id="{A916B823-38CA-71A9-73E4-73F8D0F058A7}"/>
            </a:ext>
          </a:extLst>
        </p:cNvPr>
        <p:cNvGrpSpPr/>
        <p:nvPr/>
      </p:nvGrpSpPr>
      <p:grpSpPr>
        <a:xfrm>
          <a:off x="0" y="0"/>
          <a:ext cx="0" cy="0"/>
          <a:chOff x="0" y="0"/>
          <a:chExt cx="0" cy="0"/>
        </a:xfrm>
      </p:grpSpPr>
      <p:sp>
        <p:nvSpPr>
          <p:cNvPr id="172" name="Google Shape;172;p25">
            <a:extLst>
              <a:ext uri="{FF2B5EF4-FFF2-40B4-BE49-F238E27FC236}">
                <a16:creationId xmlns:a16="http://schemas.microsoft.com/office/drawing/2014/main" id="{9B573CC7-D17D-33A5-6EED-2E5E18DA6E4D}"/>
              </a:ext>
            </a:extLst>
          </p:cNvPr>
          <p:cNvSpPr/>
          <p:nvPr/>
        </p:nvSpPr>
        <p:spPr>
          <a:xfrm>
            <a:off x="0" y="-2125"/>
            <a:ext cx="12206700" cy="6857700"/>
          </a:xfrm>
          <a:prstGeom prst="rect">
            <a:avLst/>
          </a:prstGeom>
          <a:solidFill>
            <a:srgbClr val="E4032E"/>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73" name="Google Shape;173;p25">
            <a:extLst>
              <a:ext uri="{FF2B5EF4-FFF2-40B4-BE49-F238E27FC236}">
                <a16:creationId xmlns:a16="http://schemas.microsoft.com/office/drawing/2014/main" id="{7B0FB3ED-0C66-A685-F279-97DA93DF8B32}"/>
              </a:ext>
            </a:extLst>
          </p:cNvPr>
          <p:cNvSpPr/>
          <p:nvPr/>
        </p:nvSpPr>
        <p:spPr>
          <a:xfrm flipH="1">
            <a:off x="10943683" y="2532197"/>
            <a:ext cx="1245300" cy="4325400"/>
          </a:xfrm>
          <a:prstGeom prst="rtTriangle">
            <a:avLst/>
          </a:prstGeom>
          <a:solidFill>
            <a:srgbClr val="FF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74" name="Google Shape;174;p25">
            <a:extLst>
              <a:ext uri="{FF2B5EF4-FFF2-40B4-BE49-F238E27FC236}">
                <a16:creationId xmlns:a16="http://schemas.microsoft.com/office/drawing/2014/main" id="{A4CB7CF2-7AC3-B04D-3BA8-7EB0F51F143D}"/>
              </a:ext>
            </a:extLst>
          </p:cNvPr>
          <p:cNvSpPr/>
          <p:nvPr/>
        </p:nvSpPr>
        <p:spPr>
          <a:xfrm rot="10800000">
            <a:off x="10943683" y="-103"/>
            <a:ext cx="1245300" cy="2532300"/>
          </a:xfrm>
          <a:prstGeom prst="rtTriangle">
            <a:avLst/>
          </a:prstGeom>
          <a:solidFill>
            <a:srgbClr val="CC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CO" sz="1400" b="0" i="0" u="none" strike="noStrike" kern="0" cap="none" spc="0" normalizeH="0" baseline="0" noProof="0">
                <a:ln>
                  <a:noFill/>
                </a:ln>
                <a:solidFill>
                  <a:srgbClr val="000000"/>
                </a:solidFill>
                <a:effectLst/>
                <a:uLnTx/>
                <a:uFillTx/>
                <a:latin typeface="Calibri"/>
                <a:ea typeface="Calibri"/>
                <a:cs typeface="Calibri"/>
                <a:sym typeface="Calibri"/>
              </a:rPr>
              <a:t> </a:t>
            </a:r>
            <a:endParaRPr kumimoji="0" sz="1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76" name="Google Shape;176;p25">
            <a:extLst>
              <a:ext uri="{FF2B5EF4-FFF2-40B4-BE49-F238E27FC236}">
                <a16:creationId xmlns:a16="http://schemas.microsoft.com/office/drawing/2014/main" id="{8CEF010E-1C98-F026-EF1E-CD9F050B54B9}"/>
              </a:ext>
            </a:extLst>
          </p:cNvPr>
          <p:cNvSpPr txBox="1"/>
          <p:nvPr/>
        </p:nvSpPr>
        <p:spPr>
          <a:xfrm>
            <a:off x="2005357" y="2327117"/>
            <a:ext cx="7748241" cy="1292631"/>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CO" sz="7200" b="1" i="0" u="none" strike="noStrike" kern="0" cap="none" spc="0" normalizeH="0" baseline="0" noProof="0" dirty="0">
                <a:ln>
                  <a:noFill/>
                </a:ln>
                <a:solidFill>
                  <a:srgbClr val="FFFFFF"/>
                </a:solidFill>
                <a:effectLst/>
                <a:uLnTx/>
                <a:uFillTx/>
                <a:latin typeface="Oswald" panose="02000303000000000000" pitchFamily="2" charset="0"/>
                <a:ea typeface="Oswald"/>
                <a:cs typeface="Oswald"/>
                <a:sym typeface="Oswald"/>
              </a:rPr>
              <a:t>GRACIAS</a:t>
            </a:r>
            <a:endParaRPr kumimoji="0" sz="7200" b="1" i="0" u="none" strike="noStrike" kern="0" cap="none" spc="0" normalizeH="0" baseline="0" noProof="0" dirty="0">
              <a:ln>
                <a:noFill/>
              </a:ln>
              <a:solidFill>
                <a:srgbClr val="FFFFFF"/>
              </a:solidFill>
              <a:effectLst/>
              <a:uLnTx/>
              <a:uFillTx/>
              <a:latin typeface="Oswald" panose="02000303000000000000" pitchFamily="2" charset="0"/>
              <a:ea typeface="Oswald"/>
              <a:cs typeface="Oswald"/>
              <a:sym typeface="Oswald"/>
            </a:endParaRPr>
          </a:p>
        </p:txBody>
      </p:sp>
      <p:sp>
        <p:nvSpPr>
          <p:cNvPr id="2" name="Google Shape;177;p25">
            <a:extLst>
              <a:ext uri="{FF2B5EF4-FFF2-40B4-BE49-F238E27FC236}">
                <a16:creationId xmlns:a16="http://schemas.microsoft.com/office/drawing/2014/main" id="{2E53A77B-DE19-9CEA-327A-BA17EF1FFFBA}"/>
              </a:ext>
            </a:extLst>
          </p:cNvPr>
          <p:cNvSpPr/>
          <p:nvPr/>
        </p:nvSpPr>
        <p:spPr>
          <a:xfrm flipH="1">
            <a:off x="-4453" y="1286523"/>
            <a:ext cx="1917653" cy="5571477"/>
          </a:xfrm>
          <a:custGeom>
            <a:avLst/>
            <a:gdLst>
              <a:gd name="connsiteX0" fmla="*/ 0 w 3074100"/>
              <a:gd name="connsiteY0" fmla="*/ 6378300 h 6378300"/>
              <a:gd name="connsiteX1" fmla="*/ 2211477 w 3074100"/>
              <a:gd name="connsiteY1" fmla="*/ 0 h 6378300"/>
              <a:gd name="connsiteX2" fmla="*/ 3074100 w 3074100"/>
              <a:gd name="connsiteY2" fmla="*/ 0 h 6378300"/>
              <a:gd name="connsiteX3" fmla="*/ 862623 w 3074100"/>
              <a:gd name="connsiteY3" fmla="*/ 6378300 h 6378300"/>
              <a:gd name="connsiteX4" fmla="*/ 0 w 3074100"/>
              <a:gd name="connsiteY4" fmla="*/ 6378300 h 6378300"/>
              <a:gd name="connsiteX0" fmla="*/ 0 w 2211477"/>
              <a:gd name="connsiteY0" fmla="*/ 6378300 h 6378300"/>
              <a:gd name="connsiteX1" fmla="*/ 2211477 w 2211477"/>
              <a:gd name="connsiteY1" fmla="*/ 0 h 6378300"/>
              <a:gd name="connsiteX2" fmla="*/ 1917653 w 2211477"/>
              <a:gd name="connsiteY2" fmla="*/ 3325906 h 6378300"/>
              <a:gd name="connsiteX3" fmla="*/ 862623 w 2211477"/>
              <a:gd name="connsiteY3" fmla="*/ 6378300 h 6378300"/>
              <a:gd name="connsiteX4" fmla="*/ 0 w 2211477"/>
              <a:gd name="connsiteY4" fmla="*/ 6378300 h 6378300"/>
              <a:gd name="connsiteX0" fmla="*/ 0 w 1917653"/>
              <a:gd name="connsiteY0" fmla="*/ 5571477 h 5571477"/>
              <a:gd name="connsiteX1" fmla="*/ 1915642 w 1917653"/>
              <a:gd name="connsiteY1" fmla="*/ 0 h 5571477"/>
              <a:gd name="connsiteX2" fmla="*/ 1917653 w 1917653"/>
              <a:gd name="connsiteY2" fmla="*/ 2519083 h 5571477"/>
              <a:gd name="connsiteX3" fmla="*/ 862623 w 1917653"/>
              <a:gd name="connsiteY3" fmla="*/ 5571477 h 5571477"/>
              <a:gd name="connsiteX4" fmla="*/ 0 w 1917653"/>
              <a:gd name="connsiteY4" fmla="*/ 5571477 h 5571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7653" h="5571477">
                <a:moveTo>
                  <a:pt x="0" y="5571477"/>
                </a:moveTo>
                <a:lnTo>
                  <a:pt x="1915642" y="0"/>
                </a:lnTo>
                <a:cubicBezTo>
                  <a:pt x="1916312" y="839694"/>
                  <a:pt x="1916983" y="1679389"/>
                  <a:pt x="1917653" y="2519083"/>
                </a:cubicBezTo>
                <a:lnTo>
                  <a:pt x="862623" y="5571477"/>
                </a:lnTo>
                <a:lnTo>
                  <a:pt x="0" y="5571477"/>
                </a:lnTo>
                <a:close/>
              </a:path>
            </a:pathLst>
          </a:custGeom>
          <a:solidFill>
            <a:srgbClr val="CC0000"/>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CO" sz="1400" b="0" i="0" u="none" strike="noStrike" kern="0" cap="none" spc="0" normalizeH="0" baseline="0" noProof="0" dirty="0">
                <a:ln>
                  <a:noFill/>
                </a:ln>
                <a:solidFill>
                  <a:srgbClr val="000000"/>
                </a:solidFill>
                <a:effectLst/>
                <a:uLnTx/>
                <a:uFillTx/>
                <a:latin typeface="Calibri"/>
                <a:ea typeface="Calibri"/>
                <a:cs typeface="Calibri"/>
                <a:sym typeface="Calibri"/>
              </a:rPr>
              <a:t> </a:t>
            </a: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grpSp>
        <p:nvGrpSpPr>
          <p:cNvPr id="3" name="Grupo 2">
            <a:extLst>
              <a:ext uri="{FF2B5EF4-FFF2-40B4-BE49-F238E27FC236}">
                <a16:creationId xmlns:a16="http://schemas.microsoft.com/office/drawing/2014/main" id="{A75AFD37-D04B-B1F6-A935-0558AA9164D1}"/>
              </a:ext>
            </a:extLst>
          </p:cNvPr>
          <p:cNvGrpSpPr/>
          <p:nvPr/>
        </p:nvGrpSpPr>
        <p:grpSpPr>
          <a:xfrm>
            <a:off x="3937943" y="4777868"/>
            <a:ext cx="4080475" cy="806095"/>
            <a:chOff x="1872090" y="2602038"/>
            <a:chExt cx="8465750" cy="1672402"/>
          </a:xfrm>
        </p:grpSpPr>
        <p:pic>
          <p:nvPicPr>
            <p:cNvPr id="4" name="Imagen 3" descr="Texto&#10;&#10;Descripción generada automáticamente">
              <a:extLst>
                <a:ext uri="{FF2B5EF4-FFF2-40B4-BE49-F238E27FC236}">
                  <a16:creationId xmlns:a16="http://schemas.microsoft.com/office/drawing/2014/main" id="{0BBD6835-D728-FB1A-E741-1EAA3AE372C4}"/>
                </a:ext>
              </a:extLst>
            </p:cNvPr>
            <p:cNvPicPr>
              <a:picLocks noChangeAspect="1"/>
            </p:cNvPicPr>
            <p:nvPr/>
          </p:nvPicPr>
          <p:blipFill rotWithShape="1">
            <a:blip r:embed="rId3"/>
            <a:srcRect r="33976"/>
            <a:stretch/>
          </p:blipFill>
          <p:spPr>
            <a:xfrm>
              <a:off x="1872090" y="2817191"/>
              <a:ext cx="5577582" cy="1457249"/>
            </a:xfrm>
            <a:prstGeom prst="rect">
              <a:avLst/>
            </a:prstGeom>
          </p:spPr>
        </p:pic>
        <p:pic>
          <p:nvPicPr>
            <p:cNvPr id="5" name="Imagen 4" descr="Texto&#10;&#10;Descripción generada automáticamente">
              <a:extLst>
                <a:ext uri="{FF2B5EF4-FFF2-40B4-BE49-F238E27FC236}">
                  <a16:creationId xmlns:a16="http://schemas.microsoft.com/office/drawing/2014/main" id="{F002FD16-2C6B-E932-1C1B-BDB7C8F41FA6}"/>
                </a:ext>
              </a:extLst>
            </p:cNvPr>
            <p:cNvPicPr>
              <a:picLocks noChangeAspect="1"/>
            </p:cNvPicPr>
            <p:nvPr/>
          </p:nvPicPr>
          <p:blipFill rotWithShape="1">
            <a:blip r:embed="rId3"/>
            <a:srcRect l="66024"/>
            <a:stretch/>
          </p:blipFill>
          <p:spPr>
            <a:xfrm>
              <a:off x="7467602" y="2602038"/>
              <a:ext cx="2870238" cy="1457249"/>
            </a:xfrm>
            <a:prstGeom prst="rect">
              <a:avLst/>
            </a:prstGeom>
          </p:spPr>
        </p:pic>
      </p:grpSp>
      <p:sp>
        <p:nvSpPr>
          <p:cNvPr id="6" name="CuadroTexto 5">
            <a:extLst>
              <a:ext uri="{FF2B5EF4-FFF2-40B4-BE49-F238E27FC236}">
                <a16:creationId xmlns:a16="http://schemas.microsoft.com/office/drawing/2014/main" id="{F3BF9E9A-30AA-721A-C4C2-E98AC07442F5}"/>
              </a:ext>
            </a:extLst>
          </p:cNvPr>
          <p:cNvSpPr txBox="1"/>
          <p:nvPr/>
        </p:nvSpPr>
        <p:spPr>
          <a:xfrm>
            <a:off x="3293534" y="739448"/>
            <a:ext cx="5427132" cy="95410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400" b="1" dirty="0">
                <a:solidFill>
                  <a:prstClr val="black"/>
                </a:solidFill>
                <a:latin typeface="Calibri" panose="020F0502020204030204"/>
              </a:rPr>
              <a:t>Última diapositiva </a:t>
            </a:r>
            <a:r>
              <a:rPr kumimoji="0" lang="es-ES_tradnl" sz="1400"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1400" b="0" i="0" u="none" strike="noStrike" kern="1200" cap="none" spc="0" normalizeH="0" baseline="0" noProof="0" dirty="0">
                <a:ln>
                  <a:noFill/>
                </a:ln>
                <a:solidFill>
                  <a:prstClr val="black"/>
                </a:solidFill>
                <a:effectLst/>
                <a:uLnTx/>
                <a:uFillTx/>
                <a:latin typeface="Calibri" panose="020F0502020204030204"/>
                <a:ea typeface="+mn-ea"/>
                <a:cs typeface="+mn-cs"/>
              </a:rPr>
              <a:t>Diapositiva obligatoria.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1400" b="0" i="0" u="none" strike="noStrike" kern="1200" cap="none" spc="0" normalizeH="0" baseline="0" noProof="0" dirty="0">
                <a:ln>
                  <a:noFill/>
                </a:ln>
                <a:solidFill>
                  <a:prstClr val="black"/>
                </a:solidFill>
                <a:effectLst/>
                <a:uLnTx/>
                <a:uFillTx/>
                <a:latin typeface="Calibri" panose="020F0502020204030204"/>
                <a:ea typeface="+mn-ea"/>
                <a:cs typeface="+mn-cs"/>
              </a:rPr>
              <a:t>Contiene </a:t>
            </a:r>
            <a:r>
              <a:rPr lang="es-ES_tradnl" sz="1400" dirty="0">
                <a:solidFill>
                  <a:prstClr val="black"/>
                </a:solidFill>
                <a:latin typeface="Calibri" panose="020F0502020204030204"/>
              </a:rPr>
              <a:t>el final de la presentación.</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400" dirty="0">
                <a:solidFill>
                  <a:prstClr val="black"/>
                </a:solidFill>
                <a:latin typeface="Calibri" panose="020F0502020204030204"/>
              </a:rPr>
              <a:t>No se deben incluir textos ni imágenes </a:t>
            </a:r>
            <a:r>
              <a:rPr lang="es-ES_tradnl" sz="1400">
                <a:solidFill>
                  <a:prstClr val="black"/>
                </a:solidFill>
                <a:latin typeface="Calibri" panose="020F0502020204030204"/>
              </a:rPr>
              <a:t>adicionales.</a:t>
            </a:r>
            <a:endParaRPr lang="es-ES_tradnl" sz="1400" dirty="0">
              <a:solidFill>
                <a:prstClr val="black"/>
              </a:solidFill>
              <a:latin typeface="Calibri" panose="020F0502020204030204"/>
            </a:endParaRPr>
          </a:p>
        </p:txBody>
      </p:sp>
    </p:spTree>
    <p:extLst>
      <p:ext uri="{BB962C8B-B14F-4D97-AF65-F5344CB8AC3E}">
        <p14:creationId xmlns:p14="http://schemas.microsoft.com/office/powerpoint/2010/main" val="12910589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101</TotalTime>
  <Words>855</Words>
  <Application>Microsoft Office PowerPoint</Application>
  <PresentationFormat>Panorámica</PresentationFormat>
  <Paragraphs>82</Paragraphs>
  <Slides>9</Slides>
  <Notes>9</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Aptos</vt:lpstr>
      <vt:lpstr>Arial</vt:lpstr>
      <vt:lpstr>Calibri</vt:lpstr>
      <vt:lpstr>Oswald</vt:lpstr>
      <vt:lpstr>Office Theme</vt:lpstr>
      <vt:lpstr>Presentación de PowerPoint</vt:lpstr>
      <vt:lpstr>Presentación de PowerPoint</vt:lpstr>
      <vt:lpstr>Subtítulo para un  tema de contenido</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PATI�O RODRIGUEZ JAVIER DARIO</cp:lastModifiedBy>
  <cp:revision>26</cp:revision>
  <dcterms:created xsi:type="dcterms:W3CDTF">2020-10-16T15:00:51Z</dcterms:created>
  <dcterms:modified xsi:type="dcterms:W3CDTF">2024-03-11T16:53:26Z</dcterms:modified>
</cp:coreProperties>
</file>